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0" r:id="rId5"/>
    <p:sldId id="258" r:id="rId6"/>
    <p:sldId id="256" r:id="rId7"/>
    <p:sldId id="257" r:id="rId8"/>
    <p:sldId id="259" r:id="rId9"/>
  </p:sldIdLst>
  <p:sldSz cx="30267275" cy="42794238"/>
  <p:notesSz cx="6858000" cy="9144000"/>
  <p:defaultTextStyle>
    <a:defPPr>
      <a:defRPr lang="en-US"/>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3479">
          <p15:clr>
            <a:srgbClr val="A4A3A4"/>
          </p15:clr>
        </p15:guide>
        <p15:guide id="2" pos="95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4BD"/>
    <a:srgbClr val="FCD5B5"/>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48AC27-23A6-412D-A81B-E485D38A8751}" v="401" dt="2022-06-13T14:58:13.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5" d="100"/>
          <a:sy n="25" d="100"/>
        </p:scale>
        <p:origin x="-1320" y="1912"/>
      </p:cViewPr>
      <p:guideLst>
        <p:guide orient="horz" pos="13479"/>
        <p:guide pos="953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schoren da Costa, Pedro" userId="a745e8ca-c2a2-41e9-b71e-f65d89e83603" providerId="ADAL" clId="{CA48AC27-23A6-412D-A81B-E485D38A8751}"/>
    <pc:docChg chg="addSld modSld sldOrd">
      <pc:chgData name="Beschoren da Costa, Pedro" userId="a745e8ca-c2a2-41e9-b71e-f65d89e83603" providerId="ADAL" clId="{CA48AC27-23A6-412D-A81B-E485D38A8751}" dt="2022-06-13T14:58:13.160" v="400"/>
      <pc:docMkLst>
        <pc:docMk/>
      </pc:docMkLst>
      <pc:sldChg chg="addSp delSp modSp">
        <pc:chgData name="Beschoren da Costa, Pedro" userId="a745e8ca-c2a2-41e9-b71e-f65d89e83603" providerId="ADAL" clId="{CA48AC27-23A6-412D-A81B-E485D38A8751}" dt="2022-06-13T08:16:10.225" v="173" actId="1076"/>
        <pc:sldMkLst>
          <pc:docMk/>
          <pc:sldMk cId="3143262426" sldId="256"/>
        </pc:sldMkLst>
        <pc:spChg chg="add mod">
          <ac:chgData name="Beschoren da Costa, Pedro" userId="a745e8ca-c2a2-41e9-b71e-f65d89e83603" providerId="ADAL" clId="{CA48AC27-23A6-412D-A81B-E485D38A8751}" dt="2022-06-13T08:09:25.211" v="131" actId="767"/>
          <ac:spMkLst>
            <pc:docMk/>
            <pc:sldMk cId="3143262426" sldId="256"/>
            <ac:spMk id="3" creationId="{B372C283-F30C-4B62-8366-CEC35B0DC402}"/>
          </ac:spMkLst>
        </pc:spChg>
        <pc:spChg chg="add mod">
          <ac:chgData name="Beschoren da Costa, Pedro" userId="a745e8ca-c2a2-41e9-b71e-f65d89e83603" providerId="ADAL" clId="{CA48AC27-23A6-412D-A81B-E485D38A8751}" dt="2022-06-13T08:09:44.111" v="132"/>
          <ac:spMkLst>
            <pc:docMk/>
            <pc:sldMk cId="3143262426" sldId="256"/>
            <ac:spMk id="170" creationId="{B3DCEC24-31BE-4C4D-87DD-B8D9EDA22CE9}"/>
          </ac:spMkLst>
        </pc:spChg>
        <pc:spChg chg="add mod">
          <ac:chgData name="Beschoren da Costa, Pedro" userId="a745e8ca-c2a2-41e9-b71e-f65d89e83603" providerId="ADAL" clId="{CA48AC27-23A6-412D-A81B-E485D38A8751}" dt="2022-06-13T08:09:47.788" v="133"/>
          <ac:spMkLst>
            <pc:docMk/>
            <pc:sldMk cId="3143262426" sldId="256"/>
            <ac:spMk id="171" creationId="{2ADE9ECD-6289-44C3-B75F-DE5F463691A0}"/>
          </ac:spMkLst>
        </pc:spChg>
        <pc:spChg chg="add mod">
          <ac:chgData name="Beschoren da Costa, Pedro" userId="a745e8ca-c2a2-41e9-b71e-f65d89e83603" providerId="ADAL" clId="{CA48AC27-23A6-412D-A81B-E485D38A8751}" dt="2022-06-13T08:09:51.547" v="134"/>
          <ac:spMkLst>
            <pc:docMk/>
            <pc:sldMk cId="3143262426" sldId="256"/>
            <ac:spMk id="172" creationId="{31B27181-03A7-4B04-A357-890A7B65617D}"/>
          </ac:spMkLst>
        </pc:spChg>
        <pc:spChg chg="add mod">
          <ac:chgData name="Beschoren da Costa, Pedro" userId="a745e8ca-c2a2-41e9-b71e-f65d89e83603" providerId="ADAL" clId="{CA48AC27-23A6-412D-A81B-E485D38A8751}" dt="2022-06-13T08:11:18.492" v="154"/>
          <ac:spMkLst>
            <pc:docMk/>
            <pc:sldMk cId="3143262426" sldId="256"/>
            <ac:spMk id="174" creationId="{F5B1D066-151E-4235-85C2-5DDA2903E0B3}"/>
          </ac:spMkLst>
        </pc:spChg>
        <pc:spChg chg="add mod">
          <ac:chgData name="Beschoren da Costa, Pedro" userId="a745e8ca-c2a2-41e9-b71e-f65d89e83603" providerId="ADAL" clId="{CA48AC27-23A6-412D-A81B-E485D38A8751}" dt="2022-06-13T08:12:38.137" v="156" actId="1076"/>
          <ac:spMkLst>
            <pc:docMk/>
            <pc:sldMk cId="3143262426" sldId="256"/>
            <ac:spMk id="175" creationId="{7A4C5F37-0AC0-413F-AAED-F9BC97FDF255}"/>
          </ac:spMkLst>
        </pc:spChg>
        <pc:spChg chg="add mod">
          <ac:chgData name="Beschoren da Costa, Pedro" userId="a745e8ca-c2a2-41e9-b71e-f65d89e83603" providerId="ADAL" clId="{CA48AC27-23A6-412D-A81B-E485D38A8751}" dt="2022-06-13T08:13:55.758" v="164"/>
          <ac:spMkLst>
            <pc:docMk/>
            <pc:sldMk cId="3143262426" sldId="256"/>
            <ac:spMk id="178" creationId="{0917BE09-879B-4A94-A6CE-2E3A6CF1BF0D}"/>
          </ac:spMkLst>
        </pc:spChg>
        <pc:graphicFrameChg chg="mod">
          <ac:chgData name="Beschoren da Costa, Pedro" userId="a745e8ca-c2a2-41e9-b71e-f65d89e83603" providerId="ADAL" clId="{CA48AC27-23A6-412D-A81B-E485D38A8751}" dt="2022-06-13T07:51:52.670" v="48"/>
          <ac:graphicFrameMkLst>
            <pc:docMk/>
            <pc:sldMk cId="3143262426" sldId="256"/>
            <ac:graphicFrameMk id="2" creationId="{5E29C232-AA6B-4619-951F-13942B393214}"/>
          </ac:graphicFrameMkLst>
        </pc:graphicFrameChg>
        <pc:graphicFrameChg chg="add mod">
          <ac:chgData name="Beschoren da Costa, Pedro" userId="a745e8ca-c2a2-41e9-b71e-f65d89e83603" providerId="ADAL" clId="{CA48AC27-23A6-412D-A81B-E485D38A8751}" dt="2022-06-13T08:15:47.561" v="169"/>
          <ac:graphicFrameMkLst>
            <pc:docMk/>
            <pc:sldMk cId="3143262426" sldId="256"/>
            <ac:graphicFrameMk id="136" creationId="{E6380D7E-2C85-4D8F-99E5-3436044F240C}"/>
          </ac:graphicFrameMkLst>
        </pc:graphicFrameChg>
        <pc:graphicFrameChg chg="mod">
          <ac:chgData name="Beschoren da Costa, Pedro" userId="a745e8ca-c2a2-41e9-b71e-f65d89e83603" providerId="ADAL" clId="{CA48AC27-23A6-412D-A81B-E485D38A8751}" dt="2022-06-13T07:40:29.183" v="13"/>
          <ac:graphicFrameMkLst>
            <pc:docMk/>
            <pc:sldMk cId="3143262426" sldId="256"/>
            <ac:graphicFrameMk id="141" creationId="{512F3E87-2B92-4FB1-85B1-48AC121700D4}"/>
          </ac:graphicFrameMkLst>
        </pc:graphicFrameChg>
        <pc:graphicFrameChg chg="add mod">
          <ac:chgData name="Beschoren da Costa, Pedro" userId="a745e8ca-c2a2-41e9-b71e-f65d89e83603" providerId="ADAL" clId="{CA48AC27-23A6-412D-A81B-E485D38A8751}" dt="2022-06-13T08:08:01.835" v="118" actId="1076"/>
          <ac:graphicFrameMkLst>
            <pc:docMk/>
            <pc:sldMk cId="3143262426" sldId="256"/>
            <ac:graphicFrameMk id="161" creationId="{E7E591D7-1B47-4DC1-B308-6BFFC79116AF}"/>
          </ac:graphicFrameMkLst>
        </pc:graphicFrameChg>
        <pc:graphicFrameChg chg="add mod">
          <ac:chgData name="Beschoren da Costa, Pedro" userId="a745e8ca-c2a2-41e9-b71e-f65d89e83603" providerId="ADAL" clId="{CA48AC27-23A6-412D-A81B-E485D38A8751}" dt="2022-06-13T08:07:57.931" v="117" actId="1076"/>
          <ac:graphicFrameMkLst>
            <pc:docMk/>
            <pc:sldMk cId="3143262426" sldId="256"/>
            <ac:graphicFrameMk id="162" creationId="{2BB50FBC-A979-4646-98CB-0015FD534E04}"/>
          </ac:graphicFrameMkLst>
        </pc:graphicFrameChg>
        <pc:graphicFrameChg chg="add mod">
          <ac:chgData name="Beschoren da Costa, Pedro" userId="a745e8ca-c2a2-41e9-b71e-f65d89e83603" providerId="ADAL" clId="{CA48AC27-23A6-412D-A81B-E485D38A8751}" dt="2022-06-13T08:07:41.379" v="111" actId="1076"/>
          <ac:graphicFrameMkLst>
            <pc:docMk/>
            <pc:sldMk cId="3143262426" sldId="256"/>
            <ac:graphicFrameMk id="163" creationId="{8BC98536-7B7A-44F3-A9EB-4D944B6054B6}"/>
          </ac:graphicFrameMkLst>
        </pc:graphicFrameChg>
        <pc:picChg chg="mod">
          <ac:chgData name="Beschoren da Costa, Pedro" userId="a745e8ca-c2a2-41e9-b71e-f65d89e83603" providerId="ADAL" clId="{CA48AC27-23A6-412D-A81B-E485D38A8751}" dt="2022-06-13T08:06:14.283" v="107" actId="1076"/>
          <ac:picMkLst>
            <pc:docMk/>
            <pc:sldMk cId="3143262426" sldId="256"/>
            <ac:picMk id="135" creationId="{00000000-0000-0000-0000-000000000000}"/>
          </ac:picMkLst>
        </pc:picChg>
        <pc:picChg chg="mod">
          <ac:chgData name="Beschoren da Costa, Pedro" userId="a745e8ca-c2a2-41e9-b71e-f65d89e83603" providerId="ADAL" clId="{CA48AC27-23A6-412D-A81B-E485D38A8751}" dt="2022-06-13T08:11:10.225" v="152" actId="1076"/>
          <ac:picMkLst>
            <pc:docMk/>
            <pc:sldMk cId="3143262426" sldId="256"/>
            <ac:picMk id="137" creationId="{00000000-0000-0000-0000-000000000000}"/>
          </ac:picMkLst>
        </pc:picChg>
        <pc:picChg chg="mod">
          <ac:chgData name="Beschoren da Costa, Pedro" userId="a745e8ca-c2a2-41e9-b71e-f65d89e83603" providerId="ADAL" clId="{CA48AC27-23A6-412D-A81B-E485D38A8751}" dt="2022-06-13T08:11:03.242" v="147" actId="1076"/>
          <ac:picMkLst>
            <pc:docMk/>
            <pc:sldMk cId="3143262426" sldId="256"/>
            <ac:picMk id="138" creationId="{00000000-0000-0000-0000-000000000000}"/>
          </ac:picMkLst>
        </pc:picChg>
        <pc:picChg chg="mod">
          <ac:chgData name="Beschoren da Costa, Pedro" userId="a745e8ca-c2a2-41e9-b71e-f65d89e83603" providerId="ADAL" clId="{CA48AC27-23A6-412D-A81B-E485D38A8751}" dt="2022-06-13T08:11:11.042" v="153" actId="1076"/>
          <ac:picMkLst>
            <pc:docMk/>
            <pc:sldMk cId="3143262426" sldId="256"/>
            <ac:picMk id="139" creationId="{00000000-0000-0000-0000-000000000000}"/>
          </ac:picMkLst>
        </pc:picChg>
        <pc:picChg chg="mod">
          <ac:chgData name="Beschoren da Costa, Pedro" userId="a745e8ca-c2a2-41e9-b71e-f65d89e83603" providerId="ADAL" clId="{CA48AC27-23A6-412D-A81B-E485D38A8751}" dt="2022-06-13T08:11:09.001" v="151" actId="1076"/>
          <ac:picMkLst>
            <pc:docMk/>
            <pc:sldMk cId="3143262426" sldId="256"/>
            <ac:picMk id="140" creationId="{00000000-0000-0000-0000-000000000000}"/>
          </ac:picMkLst>
        </pc:picChg>
        <pc:picChg chg="del mod">
          <ac:chgData name="Beschoren da Costa, Pedro" userId="a745e8ca-c2a2-41e9-b71e-f65d89e83603" providerId="ADAL" clId="{CA48AC27-23A6-412D-A81B-E485D38A8751}" dt="2022-06-13T07:49:37.508" v="44" actId="478"/>
          <ac:picMkLst>
            <pc:docMk/>
            <pc:sldMk cId="3143262426" sldId="256"/>
            <ac:picMk id="142" creationId="{B0B4E201-E62F-4642-AC6C-25D69F6FB344}"/>
          </ac:picMkLst>
        </pc:picChg>
        <pc:picChg chg="mod">
          <ac:chgData name="Beschoren da Costa, Pedro" userId="a745e8ca-c2a2-41e9-b71e-f65d89e83603" providerId="ADAL" clId="{CA48AC27-23A6-412D-A81B-E485D38A8751}" dt="2022-06-13T08:08:01.835" v="118" actId="1076"/>
          <ac:picMkLst>
            <pc:docMk/>
            <pc:sldMk cId="3143262426" sldId="256"/>
            <ac:picMk id="143" creationId="{00000000-0000-0000-0000-000000000000}"/>
          </ac:picMkLst>
        </pc:picChg>
        <pc:picChg chg="mod">
          <ac:chgData name="Beschoren da Costa, Pedro" userId="a745e8ca-c2a2-41e9-b71e-f65d89e83603" providerId="ADAL" clId="{CA48AC27-23A6-412D-A81B-E485D38A8751}" dt="2022-06-13T07:55:53.534" v="54" actId="14100"/>
          <ac:picMkLst>
            <pc:docMk/>
            <pc:sldMk cId="3143262426" sldId="256"/>
            <ac:picMk id="144" creationId="{00000000-0000-0000-0000-000000000000}"/>
          </ac:picMkLst>
        </pc:picChg>
        <pc:picChg chg="mod">
          <ac:chgData name="Beschoren da Costa, Pedro" userId="a745e8ca-c2a2-41e9-b71e-f65d89e83603" providerId="ADAL" clId="{CA48AC27-23A6-412D-A81B-E485D38A8751}" dt="2022-06-13T08:07:41.379" v="111" actId="1076"/>
          <ac:picMkLst>
            <pc:docMk/>
            <pc:sldMk cId="3143262426" sldId="256"/>
            <ac:picMk id="145" creationId="{00000000-0000-0000-0000-000000000000}"/>
          </ac:picMkLst>
        </pc:picChg>
        <pc:picChg chg="mod">
          <ac:chgData name="Beschoren da Costa, Pedro" userId="a745e8ca-c2a2-41e9-b71e-f65d89e83603" providerId="ADAL" clId="{CA48AC27-23A6-412D-A81B-E485D38A8751}" dt="2022-06-13T08:07:57.931" v="117" actId="1076"/>
          <ac:picMkLst>
            <pc:docMk/>
            <pc:sldMk cId="3143262426" sldId="256"/>
            <ac:picMk id="146" creationId="{00000000-0000-0000-0000-000000000000}"/>
          </ac:picMkLst>
        </pc:picChg>
        <pc:picChg chg="del mod">
          <ac:chgData name="Beschoren da Costa, Pedro" userId="a745e8ca-c2a2-41e9-b71e-f65d89e83603" providerId="ADAL" clId="{CA48AC27-23A6-412D-A81B-E485D38A8751}" dt="2022-06-13T08:07:34.246" v="110" actId="478"/>
          <ac:picMkLst>
            <pc:docMk/>
            <pc:sldMk cId="3143262426" sldId="256"/>
            <ac:picMk id="150" creationId="{00000000-0000-0000-0000-000000000000}"/>
          </ac:picMkLst>
        </pc:picChg>
        <pc:picChg chg="mod">
          <ac:chgData name="Beschoren da Costa, Pedro" userId="a745e8ca-c2a2-41e9-b71e-f65d89e83603" providerId="ADAL" clId="{CA48AC27-23A6-412D-A81B-E485D38A8751}" dt="2022-06-13T07:57:38.670" v="85" actId="14100"/>
          <ac:picMkLst>
            <pc:docMk/>
            <pc:sldMk cId="3143262426" sldId="256"/>
            <ac:picMk id="151" creationId="{00000000-0000-0000-0000-000000000000}"/>
          </ac:picMkLst>
        </pc:picChg>
        <pc:picChg chg="mod">
          <ac:chgData name="Beschoren da Costa, Pedro" userId="a745e8ca-c2a2-41e9-b71e-f65d89e83603" providerId="ADAL" clId="{CA48AC27-23A6-412D-A81B-E485D38A8751}" dt="2022-06-13T08:10:15.722" v="137" actId="14100"/>
          <ac:picMkLst>
            <pc:docMk/>
            <pc:sldMk cId="3143262426" sldId="256"/>
            <ac:picMk id="152" creationId="{00000000-0000-0000-0000-000000000000}"/>
          </ac:picMkLst>
        </pc:picChg>
        <pc:picChg chg="mod">
          <ac:chgData name="Beschoren da Costa, Pedro" userId="a745e8ca-c2a2-41e9-b71e-f65d89e83603" providerId="ADAL" clId="{CA48AC27-23A6-412D-A81B-E485D38A8751}" dt="2022-06-13T07:57:48.118" v="89" actId="1076"/>
          <ac:picMkLst>
            <pc:docMk/>
            <pc:sldMk cId="3143262426" sldId="256"/>
            <ac:picMk id="153" creationId="{00000000-0000-0000-0000-000000000000}"/>
          </ac:picMkLst>
        </pc:picChg>
        <pc:picChg chg="mod">
          <ac:chgData name="Beschoren da Costa, Pedro" userId="a745e8ca-c2a2-41e9-b71e-f65d89e83603" providerId="ADAL" clId="{CA48AC27-23A6-412D-A81B-E485D38A8751}" dt="2022-06-13T08:13:08.320" v="157" actId="1076"/>
          <ac:picMkLst>
            <pc:docMk/>
            <pc:sldMk cId="3143262426" sldId="256"/>
            <ac:picMk id="154" creationId="{00000000-0000-0000-0000-000000000000}"/>
          </ac:picMkLst>
        </pc:picChg>
        <pc:picChg chg="mod">
          <ac:chgData name="Beschoren da Costa, Pedro" userId="a745e8ca-c2a2-41e9-b71e-f65d89e83603" providerId="ADAL" clId="{CA48AC27-23A6-412D-A81B-E485D38A8751}" dt="2022-06-13T08:16:08.575" v="171" actId="1076"/>
          <ac:picMkLst>
            <pc:docMk/>
            <pc:sldMk cId="3143262426" sldId="256"/>
            <ac:picMk id="155" creationId="{00000000-0000-0000-0000-000000000000}"/>
          </ac:picMkLst>
        </pc:picChg>
        <pc:picChg chg="mod">
          <ac:chgData name="Beschoren da Costa, Pedro" userId="a745e8ca-c2a2-41e9-b71e-f65d89e83603" providerId="ADAL" clId="{CA48AC27-23A6-412D-A81B-E485D38A8751}" dt="2022-06-13T08:07:49.651" v="113" actId="14100"/>
          <ac:picMkLst>
            <pc:docMk/>
            <pc:sldMk cId="3143262426" sldId="256"/>
            <ac:picMk id="156" creationId="{00000000-0000-0000-0000-000000000000}"/>
          </ac:picMkLst>
        </pc:picChg>
        <pc:picChg chg="mod">
          <ac:chgData name="Beschoren da Costa, Pedro" userId="a745e8ca-c2a2-41e9-b71e-f65d89e83603" providerId="ADAL" clId="{CA48AC27-23A6-412D-A81B-E485D38A8751}" dt="2022-06-13T08:16:10.225" v="173" actId="1076"/>
          <ac:picMkLst>
            <pc:docMk/>
            <pc:sldMk cId="3143262426" sldId="256"/>
            <ac:picMk id="157" creationId="{00000000-0000-0000-0000-000000000000}"/>
          </ac:picMkLst>
        </pc:picChg>
        <pc:picChg chg="mod">
          <ac:chgData name="Beschoren da Costa, Pedro" userId="a745e8ca-c2a2-41e9-b71e-f65d89e83603" providerId="ADAL" clId="{CA48AC27-23A6-412D-A81B-E485D38A8751}" dt="2022-06-13T08:16:09.320" v="172" actId="1076"/>
          <ac:picMkLst>
            <pc:docMk/>
            <pc:sldMk cId="3143262426" sldId="256"/>
            <ac:picMk id="158" creationId="{00000000-0000-0000-0000-000000000000}"/>
          </ac:picMkLst>
        </pc:picChg>
        <pc:picChg chg="add del mod">
          <ac:chgData name="Beschoren da Costa, Pedro" userId="a745e8ca-c2a2-41e9-b71e-f65d89e83603" providerId="ADAL" clId="{CA48AC27-23A6-412D-A81B-E485D38A8751}" dt="2022-06-13T08:05:23.383" v="103" actId="478"/>
          <ac:picMkLst>
            <pc:docMk/>
            <pc:sldMk cId="3143262426" sldId="256"/>
            <ac:picMk id="160" creationId="{32AF67F5-919D-4404-9725-491C48E19757}"/>
          </ac:picMkLst>
        </pc:picChg>
        <pc:picChg chg="add del mod">
          <ac:chgData name="Beschoren da Costa, Pedro" userId="a745e8ca-c2a2-41e9-b71e-f65d89e83603" providerId="ADAL" clId="{CA48AC27-23A6-412D-A81B-E485D38A8751}" dt="2022-06-13T08:05:52.340" v="105" actId="478"/>
          <ac:picMkLst>
            <pc:docMk/>
            <pc:sldMk cId="3143262426" sldId="256"/>
            <ac:picMk id="164" creationId="{929ACD36-5130-4514-8273-6DE4395F6BE5}"/>
          </ac:picMkLst>
        </pc:picChg>
        <pc:picChg chg="add del mod">
          <ac:chgData name="Beschoren da Costa, Pedro" userId="a745e8ca-c2a2-41e9-b71e-f65d89e83603" providerId="ADAL" clId="{CA48AC27-23A6-412D-A81B-E485D38A8751}" dt="2022-06-13T08:14:24.556" v="167" actId="478"/>
          <ac:picMkLst>
            <pc:docMk/>
            <pc:sldMk cId="3143262426" sldId="256"/>
            <ac:picMk id="165" creationId="{6F3E8252-B5A1-4DF2-AEDC-FBB2851D3239}"/>
          </ac:picMkLst>
        </pc:picChg>
        <pc:picChg chg="add mod">
          <ac:chgData name="Beschoren da Costa, Pedro" userId="a745e8ca-c2a2-41e9-b71e-f65d89e83603" providerId="ADAL" clId="{CA48AC27-23A6-412D-A81B-E485D38A8751}" dt="2022-06-13T08:08:53.946" v="124" actId="1076"/>
          <ac:picMkLst>
            <pc:docMk/>
            <pc:sldMk cId="3143262426" sldId="256"/>
            <ac:picMk id="166" creationId="{133ED99F-23B2-422B-A2C4-9F49A39D867F}"/>
          </ac:picMkLst>
        </pc:picChg>
        <pc:picChg chg="add mod">
          <ac:chgData name="Beschoren da Costa, Pedro" userId="a745e8ca-c2a2-41e9-b71e-f65d89e83603" providerId="ADAL" clId="{CA48AC27-23A6-412D-A81B-E485D38A8751}" dt="2022-06-13T08:08:59.810" v="126" actId="1076"/>
          <ac:picMkLst>
            <pc:docMk/>
            <pc:sldMk cId="3143262426" sldId="256"/>
            <ac:picMk id="167" creationId="{8372B8E7-BA81-4E79-979D-94C7C4A611AA}"/>
          </ac:picMkLst>
        </pc:picChg>
        <pc:picChg chg="add mod">
          <ac:chgData name="Beschoren da Costa, Pedro" userId="a745e8ca-c2a2-41e9-b71e-f65d89e83603" providerId="ADAL" clId="{CA48AC27-23A6-412D-A81B-E485D38A8751}" dt="2022-06-13T08:09:02.177" v="128" actId="1076"/>
          <ac:picMkLst>
            <pc:docMk/>
            <pc:sldMk cId="3143262426" sldId="256"/>
            <ac:picMk id="168" creationId="{F3547569-5AF9-41B5-BC80-138154B0A7C0}"/>
          </ac:picMkLst>
        </pc:picChg>
        <pc:picChg chg="add mod">
          <ac:chgData name="Beschoren da Costa, Pedro" userId="a745e8ca-c2a2-41e9-b71e-f65d89e83603" providerId="ADAL" clId="{CA48AC27-23A6-412D-A81B-E485D38A8751}" dt="2022-06-13T08:10:01.897" v="135" actId="1076"/>
          <ac:picMkLst>
            <pc:docMk/>
            <pc:sldMk cId="3143262426" sldId="256"/>
            <ac:picMk id="169" creationId="{49F92207-A2CC-4274-A095-71D713A409F3}"/>
          </ac:picMkLst>
        </pc:picChg>
        <pc:picChg chg="add mod">
          <ac:chgData name="Beschoren da Costa, Pedro" userId="a745e8ca-c2a2-41e9-b71e-f65d89e83603" providerId="ADAL" clId="{CA48AC27-23A6-412D-A81B-E485D38A8751}" dt="2022-06-13T08:14:07.528" v="165" actId="1076"/>
          <ac:picMkLst>
            <pc:docMk/>
            <pc:sldMk cId="3143262426" sldId="256"/>
            <ac:picMk id="173" creationId="{8DB1EC03-060E-44D9-8BB0-0D6052CA3980}"/>
          </ac:picMkLst>
        </pc:picChg>
      </pc:sldChg>
      <pc:sldChg chg="addSp delSp modSp add">
        <pc:chgData name="Beschoren da Costa, Pedro" userId="a745e8ca-c2a2-41e9-b71e-f65d89e83603" providerId="ADAL" clId="{CA48AC27-23A6-412D-A81B-E485D38A8751}" dt="2022-06-13T08:23:52.006" v="217"/>
        <pc:sldMkLst>
          <pc:docMk/>
          <pc:sldMk cId="330594412" sldId="257"/>
        </pc:sldMkLst>
        <pc:spChg chg="add mod">
          <ac:chgData name="Beschoren da Costa, Pedro" userId="a745e8ca-c2a2-41e9-b71e-f65d89e83603" providerId="ADAL" clId="{CA48AC27-23A6-412D-A81B-E485D38A8751}" dt="2022-06-13T08:21:01.074" v="214" actId="11529"/>
          <ac:spMkLst>
            <pc:docMk/>
            <pc:sldMk cId="330594412" sldId="257"/>
            <ac:spMk id="141" creationId="{A05AAFD8-5795-4308-8D81-DC997E56ED43}"/>
          </ac:spMkLst>
        </pc:spChg>
        <pc:spChg chg="mod">
          <ac:chgData name="Beschoren da Costa, Pedro" userId="a745e8ca-c2a2-41e9-b71e-f65d89e83603" providerId="ADAL" clId="{CA48AC27-23A6-412D-A81B-E485D38A8751}" dt="2022-06-13T08:17:23.129" v="175" actId="1076"/>
          <ac:spMkLst>
            <pc:docMk/>
            <pc:sldMk cId="330594412" sldId="257"/>
            <ac:spMk id="170" creationId="{B3DCEC24-31BE-4C4D-87DD-B8D9EDA22CE9}"/>
          </ac:spMkLst>
        </pc:spChg>
        <pc:spChg chg="mod">
          <ac:chgData name="Beschoren da Costa, Pedro" userId="a745e8ca-c2a2-41e9-b71e-f65d89e83603" providerId="ADAL" clId="{CA48AC27-23A6-412D-A81B-E485D38A8751}" dt="2022-06-13T08:17:23.129" v="175" actId="1076"/>
          <ac:spMkLst>
            <pc:docMk/>
            <pc:sldMk cId="330594412" sldId="257"/>
            <ac:spMk id="171" creationId="{2ADE9ECD-6289-44C3-B75F-DE5F463691A0}"/>
          </ac:spMkLst>
        </pc:spChg>
        <pc:spChg chg="mod">
          <ac:chgData name="Beschoren da Costa, Pedro" userId="a745e8ca-c2a2-41e9-b71e-f65d89e83603" providerId="ADAL" clId="{CA48AC27-23A6-412D-A81B-E485D38A8751}" dt="2022-06-13T08:17:23.129" v="175" actId="1076"/>
          <ac:spMkLst>
            <pc:docMk/>
            <pc:sldMk cId="330594412" sldId="257"/>
            <ac:spMk id="172" creationId="{31B27181-03A7-4B04-A357-890A7B65617D}"/>
          </ac:spMkLst>
        </pc:spChg>
        <pc:spChg chg="mod">
          <ac:chgData name="Beschoren da Costa, Pedro" userId="a745e8ca-c2a2-41e9-b71e-f65d89e83603" providerId="ADAL" clId="{CA48AC27-23A6-412D-A81B-E485D38A8751}" dt="2022-06-13T08:18:01.241" v="179" actId="1076"/>
          <ac:spMkLst>
            <pc:docMk/>
            <pc:sldMk cId="330594412" sldId="257"/>
            <ac:spMk id="175" creationId="{7A4C5F37-0AC0-413F-AAED-F9BC97FDF255}"/>
          </ac:spMkLst>
        </pc:spChg>
        <pc:spChg chg="add mod">
          <ac:chgData name="Beschoren da Costa, Pedro" userId="a745e8ca-c2a2-41e9-b71e-f65d89e83603" providerId="ADAL" clId="{CA48AC27-23A6-412D-A81B-E485D38A8751}" dt="2022-06-13T08:19:28.524" v="199"/>
          <ac:spMkLst>
            <pc:docMk/>
            <pc:sldMk cId="330594412" sldId="257"/>
            <ac:spMk id="176" creationId="{76CA6DAD-26CF-4001-B11F-B2645C7C35FD}"/>
          </ac:spMkLst>
        </pc:spChg>
        <pc:spChg chg="mod">
          <ac:chgData name="Beschoren da Costa, Pedro" userId="a745e8ca-c2a2-41e9-b71e-f65d89e83603" providerId="ADAL" clId="{CA48AC27-23A6-412D-A81B-E485D38A8751}" dt="2022-06-13T08:17:23.129" v="175" actId="1076"/>
          <ac:spMkLst>
            <pc:docMk/>
            <pc:sldMk cId="330594412" sldId="257"/>
            <ac:spMk id="177" creationId="{2BDA59BB-8C7C-454C-A27F-3E5E2BE13BD4}"/>
          </ac:spMkLst>
        </pc:spChg>
        <pc:spChg chg="mod">
          <ac:chgData name="Beschoren da Costa, Pedro" userId="a745e8ca-c2a2-41e9-b71e-f65d89e83603" providerId="ADAL" clId="{CA48AC27-23A6-412D-A81B-E485D38A8751}" dt="2022-06-13T08:17:23.129" v="175" actId="1076"/>
          <ac:spMkLst>
            <pc:docMk/>
            <pc:sldMk cId="330594412" sldId="257"/>
            <ac:spMk id="178" creationId="{0917BE09-879B-4A94-A6CE-2E3A6CF1BF0D}"/>
          </ac:spMkLst>
        </pc:spChg>
        <pc:spChg chg="add mod">
          <ac:chgData name="Beschoren da Costa, Pedro" userId="a745e8ca-c2a2-41e9-b71e-f65d89e83603" providerId="ADAL" clId="{CA48AC27-23A6-412D-A81B-E485D38A8751}" dt="2022-06-13T08:23:43.500" v="215"/>
          <ac:spMkLst>
            <pc:docMk/>
            <pc:sldMk cId="330594412" sldId="257"/>
            <ac:spMk id="179" creationId="{53226D9E-B5FD-44F7-B459-B31AE32FAF38}"/>
          </ac:spMkLst>
        </pc:spChg>
        <pc:spChg chg="add mod">
          <ac:chgData name="Beschoren da Costa, Pedro" userId="a745e8ca-c2a2-41e9-b71e-f65d89e83603" providerId="ADAL" clId="{CA48AC27-23A6-412D-A81B-E485D38A8751}" dt="2022-06-13T08:23:43.500" v="215"/>
          <ac:spMkLst>
            <pc:docMk/>
            <pc:sldMk cId="330594412" sldId="257"/>
            <ac:spMk id="180" creationId="{5E10E5FE-F3A8-4D27-86E6-82F08451961B}"/>
          </ac:spMkLst>
        </pc:spChg>
        <pc:spChg chg="add mod">
          <ac:chgData name="Beschoren da Costa, Pedro" userId="a745e8ca-c2a2-41e9-b71e-f65d89e83603" providerId="ADAL" clId="{CA48AC27-23A6-412D-A81B-E485D38A8751}" dt="2022-06-13T08:23:49.596" v="216"/>
          <ac:spMkLst>
            <pc:docMk/>
            <pc:sldMk cId="330594412" sldId="257"/>
            <ac:spMk id="181" creationId="{A3E609BA-A8C4-4617-843E-ECD4B5A81A84}"/>
          </ac:spMkLst>
        </pc:spChg>
        <pc:spChg chg="add mod">
          <ac:chgData name="Beschoren da Costa, Pedro" userId="a745e8ca-c2a2-41e9-b71e-f65d89e83603" providerId="ADAL" clId="{CA48AC27-23A6-412D-A81B-E485D38A8751}" dt="2022-06-13T08:23:49.596" v="216"/>
          <ac:spMkLst>
            <pc:docMk/>
            <pc:sldMk cId="330594412" sldId="257"/>
            <ac:spMk id="182" creationId="{6946E4D1-53B4-4632-A342-1CE4EC54BD50}"/>
          </ac:spMkLst>
        </pc:spChg>
        <pc:spChg chg="add mod">
          <ac:chgData name="Beschoren da Costa, Pedro" userId="a745e8ca-c2a2-41e9-b71e-f65d89e83603" providerId="ADAL" clId="{CA48AC27-23A6-412D-A81B-E485D38A8751}" dt="2022-06-13T08:23:52.006" v="217"/>
          <ac:spMkLst>
            <pc:docMk/>
            <pc:sldMk cId="330594412" sldId="257"/>
            <ac:spMk id="183" creationId="{379CCD1A-2A7F-4637-8697-994291C6CAD3}"/>
          </ac:spMkLst>
        </pc:spChg>
        <pc:spChg chg="add mod">
          <ac:chgData name="Beschoren da Costa, Pedro" userId="a745e8ca-c2a2-41e9-b71e-f65d89e83603" providerId="ADAL" clId="{CA48AC27-23A6-412D-A81B-E485D38A8751}" dt="2022-06-13T08:23:52.006" v="217"/>
          <ac:spMkLst>
            <pc:docMk/>
            <pc:sldMk cId="330594412" sldId="257"/>
            <ac:spMk id="184" creationId="{80F6766E-095A-4150-A96F-0A0BEF51614E}"/>
          </ac:spMkLst>
        </pc:spChg>
        <pc:graphicFrameChg chg="mod">
          <ac:chgData name="Beschoren da Costa, Pedro" userId="a745e8ca-c2a2-41e9-b71e-f65d89e83603" providerId="ADAL" clId="{CA48AC27-23A6-412D-A81B-E485D38A8751}" dt="2022-06-13T08:20:40.954" v="213"/>
          <ac:graphicFrameMkLst>
            <pc:docMk/>
            <pc:sldMk cId="330594412" sldId="257"/>
            <ac:graphicFrameMk id="2" creationId="{5E29C232-AA6B-4619-951F-13942B393214}"/>
          </ac:graphicFrameMkLst>
        </pc:graphicFrameChg>
        <pc:graphicFrameChg chg="mod">
          <ac:chgData name="Beschoren da Costa, Pedro" userId="a745e8ca-c2a2-41e9-b71e-f65d89e83603" providerId="ADAL" clId="{CA48AC27-23A6-412D-A81B-E485D38A8751}" dt="2022-06-13T08:17:23.129" v="175" actId="1076"/>
          <ac:graphicFrameMkLst>
            <pc:docMk/>
            <pc:sldMk cId="330594412" sldId="257"/>
            <ac:graphicFrameMk id="136" creationId="{E6380D7E-2C85-4D8F-99E5-3436044F240C}"/>
          </ac:graphicFrameMkLst>
        </pc:graphicFrameChg>
        <pc:graphicFrameChg chg="mod">
          <ac:chgData name="Beschoren da Costa, Pedro" userId="a745e8ca-c2a2-41e9-b71e-f65d89e83603" providerId="ADAL" clId="{CA48AC27-23A6-412D-A81B-E485D38A8751}" dt="2022-06-13T08:20:40.954" v="213"/>
          <ac:graphicFrameMkLst>
            <pc:docMk/>
            <pc:sldMk cId="330594412" sldId="257"/>
            <ac:graphicFrameMk id="161" creationId="{E7E591D7-1B47-4DC1-B308-6BFFC79116AF}"/>
          </ac:graphicFrameMkLst>
        </pc:graphicFrameChg>
        <pc:graphicFrameChg chg="mod">
          <ac:chgData name="Beschoren da Costa, Pedro" userId="a745e8ca-c2a2-41e9-b71e-f65d89e83603" providerId="ADAL" clId="{CA48AC27-23A6-412D-A81B-E485D38A8751}" dt="2022-06-13T08:20:40.954" v="213"/>
          <ac:graphicFrameMkLst>
            <pc:docMk/>
            <pc:sldMk cId="330594412" sldId="257"/>
            <ac:graphicFrameMk id="162" creationId="{2BB50FBC-A979-4646-98CB-0015FD534E04}"/>
          </ac:graphicFrameMkLst>
        </pc:graphicFrameChg>
        <pc:graphicFrameChg chg="mod">
          <ac:chgData name="Beschoren da Costa, Pedro" userId="a745e8ca-c2a2-41e9-b71e-f65d89e83603" providerId="ADAL" clId="{CA48AC27-23A6-412D-A81B-E485D38A8751}" dt="2022-06-13T08:20:40.954" v="213"/>
          <ac:graphicFrameMkLst>
            <pc:docMk/>
            <pc:sldMk cId="330594412" sldId="257"/>
            <ac:graphicFrameMk id="163" creationId="{8BC98536-7B7A-44F3-A9EB-4D944B6054B6}"/>
          </ac:graphicFrameMkLst>
        </pc:graphicFrameChg>
        <pc:picChg chg="mod">
          <ac:chgData name="Beschoren da Costa, Pedro" userId="a745e8ca-c2a2-41e9-b71e-f65d89e83603" providerId="ADAL" clId="{CA48AC27-23A6-412D-A81B-E485D38A8751}" dt="2022-06-13T08:19:56.678" v="204" actId="1076"/>
          <ac:picMkLst>
            <pc:docMk/>
            <pc:sldMk cId="330594412" sldId="257"/>
            <ac:picMk id="137" creationId="{00000000-0000-0000-0000-000000000000}"/>
          </ac:picMkLst>
        </pc:picChg>
        <pc:picChg chg="mod">
          <ac:chgData name="Beschoren da Costa, Pedro" userId="a745e8ca-c2a2-41e9-b71e-f65d89e83603" providerId="ADAL" clId="{CA48AC27-23A6-412D-A81B-E485D38A8751}" dt="2022-06-13T08:18:29.987" v="189" actId="1076"/>
          <ac:picMkLst>
            <pc:docMk/>
            <pc:sldMk cId="330594412" sldId="257"/>
            <ac:picMk id="138" creationId="{00000000-0000-0000-0000-000000000000}"/>
          </ac:picMkLst>
        </pc:picChg>
        <pc:picChg chg="mod">
          <ac:chgData name="Beschoren da Costa, Pedro" userId="a745e8ca-c2a2-41e9-b71e-f65d89e83603" providerId="ADAL" clId="{CA48AC27-23A6-412D-A81B-E485D38A8751}" dt="2022-06-13T08:20:11.728" v="208" actId="1076"/>
          <ac:picMkLst>
            <pc:docMk/>
            <pc:sldMk cId="330594412" sldId="257"/>
            <ac:picMk id="139" creationId="{00000000-0000-0000-0000-000000000000}"/>
          </ac:picMkLst>
        </pc:picChg>
        <pc:picChg chg="mod">
          <ac:chgData name="Beschoren da Costa, Pedro" userId="a745e8ca-c2a2-41e9-b71e-f65d89e83603" providerId="ADAL" clId="{CA48AC27-23A6-412D-A81B-E485D38A8751}" dt="2022-06-13T08:19:18.404" v="198" actId="1076"/>
          <ac:picMkLst>
            <pc:docMk/>
            <pc:sldMk cId="330594412" sldId="257"/>
            <ac:picMk id="140" creationId="{00000000-0000-0000-0000-000000000000}"/>
          </ac:picMkLst>
        </pc:picChg>
        <pc:picChg chg="mod">
          <ac:chgData name="Beschoren da Costa, Pedro" userId="a745e8ca-c2a2-41e9-b71e-f65d89e83603" providerId="ADAL" clId="{CA48AC27-23A6-412D-A81B-E485D38A8751}" dt="2022-06-13T08:19:11.316" v="194" actId="1076"/>
          <ac:picMkLst>
            <pc:docMk/>
            <pc:sldMk cId="330594412" sldId="257"/>
            <ac:picMk id="143" creationId="{00000000-0000-0000-0000-000000000000}"/>
          </ac:picMkLst>
        </pc:picChg>
        <pc:picChg chg="mod">
          <ac:chgData name="Beschoren da Costa, Pedro" userId="a745e8ca-c2a2-41e9-b71e-f65d89e83603" providerId="ADAL" clId="{CA48AC27-23A6-412D-A81B-E485D38A8751}" dt="2022-06-13T08:18:11.114" v="180" actId="1076"/>
          <ac:picMkLst>
            <pc:docMk/>
            <pc:sldMk cId="330594412" sldId="257"/>
            <ac:picMk id="144" creationId="{00000000-0000-0000-0000-000000000000}"/>
          </ac:picMkLst>
        </pc:picChg>
        <pc:picChg chg="mod">
          <ac:chgData name="Beschoren da Costa, Pedro" userId="a745e8ca-c2a2-41e9-b71e-f65d89e83603" providerId="ADAL" clId="{CA48AC27-23A6-412D-A81B-E485D38A8751}" dt="2022-06-13T08:20:17.760" v="210" actId="1076"/>
          <ac:picMkLst>
            <pc:docMk/>
            <pc:sldMk cId="330594412" sldId="257"/>
            <ac:picMk id="145" creationId="{00000000-0000-0000-0000-000000000000}"/>
          </ac:picMkLst>
        </pc:picChg>
        <pc:picChg chg="mod">
          <ac:chgData name="Beschoren da Costa, Pedro" userId="a745e8ca-c2a2-41e9-b71e-f65d89e83603" providerId="ADAL" clId="{CA48AC27-23A6-412D-A81B-E485D38A8751}" dt="2022-06-13T08:19:44.181" v="200" actId="1076"/>
          <ac:picMkLst>
            <pc:docMk/>
            <pc:sldMk cId="330594412" sldId="257"/>
            <ac:picMk id="146" creationId="{00000000-0000-0000-0000-000000000000}"/>
          </ac:picMkLst>
        </pc:picChg>
        <pc:picChg chg="mod">
          <ac:chgData name="Beschoren da Costa, Pedro" userId="a745e8ca-c2a2-41e9-b71e-f65d89e83603" providerId="ADAL" clId="{CA48AC27-23A6-412D-A81B-E485D38A8751}" dt="2022-06-13T08:19:52.494" v="202" actId="1076"/>
          <ac:picMkLst>
            <pc:docMk/>
            <pc:sldMk cId="330594412" sldId="257"/>
            <ac:picMk id="151" creationId="{00000000-0000-0000-0000-000000000000}"/>
          </ac:picMkLst>
        </pc:picChg>
        <pc:picChg chg="mod">
          <ac:chgData name="Beschoren da Costa, Pedro" userId="a745e8ca-c2a2-41e9-b71e-f65d89e83603" providerId="ADAL" clId="{CA48AC27-23A6-412D-A81B-E485D38A8751}" dt="2022-06-13T08:18:26.097" v="187" actId="1076"/>
          <ac:picMkLst>
            <pc:docMk/>
            <pc:sldMk cId="330594412" sldId="257"/>
            <ac:picMk id="152" creationId="{00000000-0000-0000-0000-000000000000}"/>
          </ac:picMkLst>
        </pc:picChg>
        <pc:picChg chg="mod">
          <ac:chgData name="Beschoren da Costa, Pedro" userId="a745e8ca-c2a2-41e9-b71e-f65d89e83603" providerId="ADAL" clId="{CA48AC27-23A6-412D-A81B-E485D38A8751}" dt="2022-06-13T08:20:11.728" v="208" actId="1076"/>
          <ac:picMkLst>
            <pc:docMk/>
            <pc:sldMk cId="330594412" sldId="257"/>
            <ac:picMk id="153" creationId="{00000000-0000-0000-0000-000000000000}"/>
          </ac:picMkLst>
        </pc:picChg>
        <pc:picChg chg="mod">
          <ac:chgData name="Beschoren da Costa, Pedro" userId="a745e8ca-c2a2-41e9-b71e-f65d89e83603" providerId="ADAL" clId="{CA48AC27-23A6-412D-A81B-E485D38A8751}" dt="2022-06-13T08:19:13.108" v="195" actId="1076"/>
          <ac:picMkLst>
            <pc:docMk/>
            <pc:sldMk cId="330594412" sldId="257"/>
            <ac:picMk id="154" creationId="{00000000-0000-0000-0000-000000000000}"/>
          </ac:picMkLst>
        </pc:picChg>
        <pc:picChg chg="mod">
          <ac:chgData name="Beschoren da Costa, Pedro" userId="a745e8ca-c2a2-41e9-b71e-f65d89e83603" providerId="ADAL" clId="{CA48AC27-23A6-412D-A81B-E485D38A8751}" dt="2022-06-13T08:19:17.357" v="197" actId="1076"/>
          <ac:picMkLst>
            <pc:docMk/>
            <pc:sldMk cId="330594412" sldId="257"/>
            <ac:picMk id="155" creationId="{00000000-0000-0000-0000-000000000000}"/>
          </ac:picMkLst>
        </pc:picChg>
        <pc:picChg chg="mod">
          <ac:chgData name="Beschoren da Costa, Pedro" userId="a745e8ca-c2a2-41e9-b71e-f65d89e83603" providerId="ADAL" clId="{CA48AC27-23A6-412D-A81B-E485D38A8751}" dt="2022-06-13T08:18:33.787" v="190" actId="1076"/>
          <ac:picMkLst>
            <pc:docMk/>
            <pc:sldMk cId="330594412" sldId="257"/>
            <ac:picMk id="156" creationId="{00000000-0000-0000-0000-000000000000}"/>
          </ac:picMkLst>
        </pc:picChg>
        <pc:picChg chg="mod">
          <ac:chgData name="Beschoren da Costa, Pedro" userId="a745e8ca-c2a2-41e9-b71e-f65d89e83603" providerId="ADAL" clId="{CA48AC27-23A6-412D-A81B-E485D38A8751}" dt="2022-06-13T08:20:19.040" v="211" actId="1076"/>
          <ac:picMkLst>
            <pc:docMk/>
            <pc:sldMk cId="330594412" sldId="257"/>
            <ac:picMk id="157" creationId="{00000000-0000-0000-0000-000000000000}"/>
          </ac:picMkLst>
        </pc:picChg>
        <pc:picChg chg="mod">
          <ac:chgData name="Beschoren da Costa, Pedro" userId="a745e8ca-c2a2-41e9-b71e-f65d89e83603" providerId="ADAL" clId="{CA48AC27-23A6-412D-A81B-E485D38A8751}" dt="2022-06-13T08:20:00.839" v="206" actId="1076"/>
          <ac:picMkLst>
            <pc:docMk/>
            <pc:sldMk cId="330594412" sldId="257"/>
            <ac:picMk id="158" creationId="{00000000-0000-0000-0000-000000000000}"/>
          </ac:picMkLst>
        </pc:picChg>
        <pc:picChg chg="del mod">
          <ac:chgData name="Beschoren da Costa, Pedro" userId="a745e8ca-c2a2-41e9-b71e-f65d89e83603" providerId="ADAL" clId="{CA48AC27-23A6-412D-A81B-E485D38A8751}" dt="2022-06-13T08:18:24.379" v="186" actId="478"/>
          <ac:picMkLst>
            <pc:docMk/>
            <pc:sldMk cId="330594412" sldId="257"/>
            <ac:picMk id="166" creationId="{133ED99F-23B2-422B-A2C4-9F49A39D867F}"/>
          </ac:picMkLst>
        </pc:picChg>
        <pc:picChg chg="del mod">
          <ac:chgData name="Beschoren da Costa, Pedro" userId="a745e8ca-c2a2-41e9-b71e-f65d89e83603" providerId="ADAL" clId="{CA48AC27-23A6-412D-A81B-E485D38A8751}" dt="2022-06-13T08:18:49.227" v="191" actId="478"/>
          <ac:picMkLst>
            <pc:docMk/>
            <pc:sldMk cId="330594412" sldId="257"/>
            <ac:picMk id="167" creationId="{8372B8E7-BA81-4E79-979D-94C7C4A611AA}"/>
          </ac:picMkLst>
        </pc:picChg>
        <pc:picChg chg="del mod">
          <ac:chgData name="Beschoren da Costa, Pedro" userId="a745e8ca-c2a2-41e9-b71e-f65d89e83603" providerId="ADAL" clId="{CA48AC27-23A6-412D-A81B-E485D38A8751}" dt="2022-06-13T08:18:49.732" v="192" actId="478"/>
          <ac:picMkLst>
            <pc:docMk/>
            <pc:sldMk cId="330594412" sldId="257"/>
            <ac:picMk id="168" creationId="{F3547569-5AF9-41B5-BC80-138154B0A7C0}"/>
          </ac:picMkLst>
        </pc:picChg>
        <pc:picChg chg="del mod">
          <ac:chgData name="Beschoren da Costa, Pedro" userId="a745e8ca-c2a2-41e9-b71e-f65d89e83603" providerId="ADAL" clId="{CA48AC27-23A6-412D-A81B-E485D38A8751}" dt="2022-06-13T08:18:51.592" v="193" actId="478"/>
          <ac:picMkLst>
            <pc:docMk/>
            <pc:sldMk cId="330594412" sldId="257"/>
            <ac:picMk id="169" creationId="{49F92207-A2CC-4274-A095-71D713A409F3}"/>
          </ac:picMkLst>
        </pc:picChg>
        <pc:picChg chg="mod">
          <ac:chgData name="Beschoren da Costa, Pedro" userId="a745e8ca-c2a2-41e9-b71e-f65d89e83603" providerId="ADAL" clId="{CA48AC27-23A6-412D-A81B-E485D38A8751}" dt="2022-06-13T08:17:23.129" v="175" actId="1076"/>
          <ac:picMkLst>
            <pc:docMk/>
            <pc:sldMk cId="330594412" sldId="257"/>
            <ac:picMk id="173" creationId="{8DB1EC03-060E-44D9-8BB0-0D6052CA3980}"/>
          </ac:picMkLst>
        </pc:picChg>
      </pc:sldChg>
      <pc:sldChg chg="addSp delSp modSp add ord">
        <pc:chgData name="Beschoren da Costa, Pedro" userId="a745e8ca-c2a2-41e9-b71e-f65d89e83603" providerId="ADAL" clId="{CA48AC27-23A6-412D-A81B-E485D38A8751}" dt="2022-06-13T14:58:13.160" v="400"/>
        <pc:sldMkLst>
          <pc:docMk/>
          <pc:sldMk cId="1250194401" sldId="258"/>
        </pc:sldMkLst>
        <pc:spChg chg="mod">
          <ac:chgData name="Beschoren da Costa, Pedro" userId="a745e8ca-c2a2-41e9-b71e-f65d89e83603" providerId="ADAL" clId="{CA48AC27-23A6-412D-A81B-E485D38A8751}" dt="2022-06-13T08:26:34.802" v="255" actId="1076"/>
          <ac:spMkLst>
            <pc:docMk/>
            <pc:sldMk cId="1250194401" sldId="258"/>
            <ac:spMk id="3" creationId="{B372C283-F30C-4B62-8366-CEC35B0DC402}"/>
          </ac:spMkLst>
        </pc:spChg>
        <pc:spChg chg="mod">
          <ac:chgData name="Beschoren da Costa, Pedro" userId="a745e8ca-c2a2-41e9-b71e-f65d89e83603" providerId="ADAL" clId="{CA48AC27-23A6-412D-A81B-E485D38A8751}" dt="2022-06-13T08:30:35.675" v="285" actId="1076"/>
          <ac:spMkLst>
            <pc:docMk/>
            <pc:sldMk cId="1250194401" sldId="258"/>
            <ac:spMk id="171" creationId="{2ADE9ECD-6289-44C3-B75F-DE5F463691A0}"/>
          </ac:spMkLst>
        </pc:spChg>
        <pc:spChg chg="mod">
          <ac:chgData name="Beschoren da Costa, Pedro" userId="a745e8ca-c2a2-41e9-b71e-f65d89e83603" providerId="ADAL" clId="{CA48AC27-23A6-412D-A81B-E485D38A8751}" dt="2022-06-13T08:30:35.675" v="285" actId="1076"/>
          <ac:spMkLst>
            <pc:docMk/>
            <pc:sldMk cId="1250194401" sldId="258"/>
            <ac:spMk id="172" creationId="{31B27181-03A7-4B04-A357-890A7B65617D}"/>
          </ac:spMkLst>
        </pc:spChg>
        <pc:spChg chg="add mod">
          <ac:chgData name="Beschoren da Costa, Pedro" userId="a745e8ca-c2a2-41e9-b71e-f65d89e83603" providerId="ADAL" clId="{CA48AC27-23A6-412D-A81B-E485D38A8751}" dt="2022-06-13T08:28:56.515" v="279"/>
          <ac:spMkLst>
            <pc:docMk/>
            <pc:sldMk cId="1250194401" sldId="258"/>
            <ac:spMk id="174" creationId="{3E1801F3-FDAD-4D0A-8F42-7A7B19942020}"/>
          </ac:spMkLst>
        </pc:spChg>
        <pc:spChg chg="mod">
          <ac:chgData name="Beschoren da Costa, Pedro" userId="a745e8ca-c2a2-41e9-b71e-f65d89e83603" providerId="ADAL" clId="{CA48AC27-23A6-412D-A81B-E485D38A8751}" dt="2022-06-13T08:27:23.442" v="268" actId="1076"/>
          <ac:spMkLst>
            <pc:docMk/>
            <pc:sldMk cId="1250194401" sldId="258"/>
            <ac:spMk id="176" creationId="{76CA6DAD-26CF-4001-B11F-B2645C7C35FD}"/>
          </ac:spMkLst>
        </pc:spChg>
        <pc:spChg chg="mod">
          <ac:chgData name="Beschoren da Costa, Pedro" userId="a745e8ca-c2a2-41e9-b71e-f65d89e83603" providerId="ADAL" clId="{CA48AC27-23A6-412D-A81B-E485D38A8751}" dt="2022-06-13T08:30:35.675" v="285" actId="1076"/>
          <ac:spMkLst>
            <pc:docMk/>
            <pc:sldMk cId="1250194401" sldId="258"/>
            <ac:spMk id="177" creationId="{2BDA59BB-8C7C-454C-A27F-3E5E2BE13BD4}"/>
          </ac:spMkLst>
        </pc:spChg>
        <pc:spChg chg="mod">
          <ac:chgData name="Beschoren da Costa, Pedro" userId="a745e8ca-c2a2-41e9-b71e-f65d89e83603" providerId="ADAL" clId="{CA48AC27-23A6-412D-A81B-E485D38A8751}" dt="2022-06-13T08:30:35.675" v="285" actId="1076"/>
          <ac:spMkLst>
            <pc:docMk/>
            <pc:sldMk cId="1250194401" sldId="258"/>
            <ac:spMk id="178" creationId="{0917BE09-879B-4A94-A6CE-2E3A6CF1BF0D}"/>
          </ac:spMkLst>
        </pc:spChg>
        <pc:spChg chg="add mod">
          <ac:chgData name="Beschoren da Costa, Pedro" userId="a745e8ca-c2a2-41e9-b71e-f65d89e83603" providerId="ADAL" clId="{CA48AC27-23A6-412D-A81B-E485D38A8751}" dt="2022-06-13T08:29:01.124" v="280"/>
          <ac:spMkLst>
            <pc:docMk/>
            <pc:sldMk cId="1250194401" sldId="258"/>
            <ac:spMk id="185" creationId="{A97A3FE5-EE58-4912-96AE-A3B5C7313783}"/>
          </ac:spMkLst>
        </pc:spChg>
        <pc:spChg chg="add mod">
          <ac:chgData name="Beschoren da Costa, Pedro" userId="a745e8ca-c2a2-41e9-b71e-f65d89e83603" providerId="ADAL" clId="{CA48AC27-23A6-412D-A81B-E485D38A8751}" dt="2022-06-13T08:29:24.559" v="282"/>
          <ac:spMkLst>
            <pc:docMk/>
            <pc:sldMk cId="1250194401" sldId="258"/>
            <ac:spMk id="186" creationId="{DB4AE35C-0998-430C-A26D-06BD46B3FE99}"/>
          </ac:spMkLst>
        </pc:spChg>
        <pc:spChg chg="add mod">
          <ac:chgData name="Beschoren da Costa, Pedro" userId="a745e8ca-c2a2-41e9-b71e-f65d89e83603" providerId="ADAL" clId="{CA48AC27-23A6-412D-A81B-E485D38A8751}" dt="2022-06-13T08:29:39.500" v="283"/>
          <ac:spMkLst>
            <pc:docMk/>
            <pc:sldMk cId="1250194401" sldId="258"/>
            <ac:spMk id="187" creationId="{CBD4E5E2-BAF5-4417-89C4-FC729C19782E}"/>
          </ac:spMkLst>
        </pc:spChg>
        <pc:spChg chg="add mod">
          <ac:chgData name="Beschoren da Costa, Pedro" userId="a745e8ca-c2a2-41e9-b71e-f65d89e83603" providerId="ADAL" clId="{CA48AC27-23A6-412D-A81B-E485D38A8751}" dt="2022-06-13T08:29:52.140" v="284"/>
          <ac:spMkLst>
            <pc:docMk/>
            <pc:sldMk cId="1250194401" sldId="258"/>
            <ac:spMk id="188" creationId="{7C5B094E-7896-4DC6-A349-5C34FC16E209}"/>
          </ac:spMkLst>
        </pc:spChg>
        <pc:spChg chg="add mod">
          <ac:chgData name="Beschoren da Costa, Pedro" userId="a745e8ca-c2a2-41e9-b71e-f65d89e83603" providerId="ADAL" clId="{CA48AC27-23A6-412D-A81B-E485D38A8751}" dt="2022-06-13T08:31:27.251" v="289"/>
          <ac:spMkLst>
            <pc:docMk/>
            <pc:sldMk cId="1250194401" sldId="258"/>
            <ac:spMk id="189" creationId="{54C7BDE7-220C-460E-8752-30B9D0BC80D6}"/>
          </ac:spMkLst>
        </pc:spChg>
        <pc:spChg chg="add mod">
          <ac:chgData name="Beschoren da Costa, Pedro" userId="a745e8ca-c2a2-41e9-b71e-f65d89e83603" providerId="ADAL" clId="{CA48AC27-23A6-412D-A81B-E485D38A8751}" dt="2022-06-13T08:32:10.892" v="294"/>
          <ac:spMkLst>
            <pc:docMk/>
            <pc:sldMk cId="1250194401" sldId="258"/>
            <ac:spMk id="190" creationId="{3755D6B2-432D-4EDA-BE6A-978BBE54BC4D}"/>
          </ac:spMkLst>
        </pc:spChg>
        <pc:spChg chg="add mod">
          <ac:chgData name="Beschoren da Costa, Pedro" userId="a745e8ca-c2a2-41e9-b71e-f65d89e83603" providerId="ADAL" clId="{CA48AC27-23A6-412D-A81B-E485D38A8751}" dt="2022-06-13T08:32:13.946" v="295"/>
          <ac:spMkLst>
            <pc:docMk/>
            <pc:sldMk cId="1250194401" sldId="258"/>
            <ac:spMk id="191" creationId="{D0CD3020-84CC-4925-A1D9-E5E165DD65F8}"/>
          </ac:spMkLst>
        </pc:spChg>
        <pc:spChg chg="add mod">
          <ac:chgData name="Beschoren da Costa, Pedro" userId="a745e8ca-c2a2-41e9-b71e-f65d89e83603" providerId="ADAL" clId="{CA48AC27-23A6-412D-A81B-E485D38A8751}" dt="2022-06-13T14:57:52.150" v="397"/>
          <ac:spMkLst>
            <pc:docMk/>
            <pc:sldMk cId="1250194401" sldId="258"/>
            <ac:spMk id="192" creationId="{AD4BDFB2-67FE-482B-B733-223ACFA48BBD}"/>
          </ac:spMkLst>
        </pc:spChg>
        <pc:spChg chg="add mod">
          <ac:chgData name="Beschoren da Costa, Pedro" userId="a745e8ca-c2a2-41e9-b71e-f65d89e83603" providerId="ADAL" clId="{CA48AC27-23A6-412D-A81B-E485D38A8751}" dt="2022-06-13T14:57:58.147" v="398"/>
          <ac:spMkLst>
            <pc:docMk/>
            <pc:sldMk cId="1250194401" sldId="258"/>
            <ac:spMk id="193" creationId="{9AE238CB-300E-4EEF-B544-1B0B125034C2}"/>
          </ac:spMkLst>
        </pc:spChg>
        <pc:spChg chg="add mod">
          <ac:chgData name="Beschoren da Costa, Pedro" userId="a745e8ca-c2a2-41e9-b71e-f65d89e83603" providerId="ADAL" clId="{CA48AC27-23A6-412D-A81B-E485D38A8751}" dt="2022-06-13T14:58:05.386" v="399"/>
          <ac:spMkLst>
            <pc:docMk/>
            <pc:sldMk cId="1250194401" sldId="258"/>
            <ac:spMk id="194" creationId="{90F4133A-FEB5-4D7D-BAE9-8925EFE87444}"/>
          </ac:spMkLst>
        </pc:spChg>
        <pc:spChg chg="add mod">
          <ac:chgData name="Beschoren da Costa, Pedro" userId="a745e8ca-c2a2-41e9-b71e-f65d89e83603" providerId="ADAL" clId="{CA48AC27-23A6-412D-A81B-E485D38A8751}" dt="2022-06-13T14:58:13.160" v="400"/>
          <ac:spMkLst>
            <pc:docMk/>
            <pc:sldMk cId="1250194401" sldId="258"/>
            <ac:spMk id="195" creationId="{006CFC03-2814-436A-B4D1-CB215C66C6D7}"/>
          </ac:spMkLst>
        </pc:spChg>
        <pc:graphicFrameChg chg="mod">
          <ac:chgData name="Beschoren da Costa, Pedro" userId="a745e8ca-c2a2-41e9-b71e-f65d89e83603" providerId="ADAL" clId="{CA48AC27-23A6-412D-A81B-E485D38A8751}" dt="2022-06-13T08:26:34.802" v="255" actId="1076"/>
          <ac:graphicFrameMkLst>
            <pc:docMk/>
            <pc:sldMk cId="1250194401" sldId="258"/>
            <ac:graphicFrameMk id="2" creationId="{5E29C232-AA6B-4619-951F-13942B393214}"/>
          </ac:graphicFrameMkLst>
        </pc:graphicFrameChg>
        <pc:graphicFrameChg chg="mod">
          <ac:chgData name="Beschoren da Costa, Pedro" userId="a745e8ca-c2a2-41e9-b71e-f65d89e83603" providerId="ADAL" clId="{CA48AC27-23A6-412D-A81B-E485D38A8751}" dt="2022-06-13T08:27:23.442" v="268" actId="1076"/>
          <ac:graphicFrameMkLst>
            <pc:docMk/>
            <pc:sldMk cId="1250194401" sldId="258"/>
            <ac:graphicFrameMk id="161" creationId="{E7E591D7-1B47-4DC1-B308-6BFFC79116AF}"/>
          </ac:graphicFrameMkLst>
        </pc:graphicFrameChg>
        <pc:graphicFrameChg chg="mod">
          <ac:chgData name="Beschoren da Costa, Pedro" userId="a745e8ca-c2a2-41e9-b71e-f65d89e83603" providerId="ADAL" clId="{CA48AC27-23A6-412D-A81B-E485D38A8751}" dt="2022-06-13T08:27:03.402" v="264" actId="1076"/>
          <ac:graphicFrameMkLst>
            <pc:docMk/>
            <pc:sldMk cId="1250194401" sldId="258"/>
            <ac:graphicFrameMk id="162" creationId="{2BB50FBC-A979-4646-98CB-0015FD534E04}"/>
          </ac:graphicFrameMkLst>
        </pc:graphicFrameChg>
        <pc:graphicFrameChg chg="mod">
          <ac:chgData name="Beschoren da Costa, Pedro" userId="a745e8ca-c2a2-41e9-b71e-f65d89e83603" providerId="ADAL" clId="{CA48AC27-23A6-412D-A81B-E485D38A8751}" dt="2022-06-13T08:27:11.505" v="266" actId="1076"/>
          <ac:graphicFrameMkLst>
            <pc:docMk/>
            <pc:sldMk cId="1250194401" sldId="258"/>
            <ac:graphicFrameMk id="163" creationId="{8BC98536-7B7A-44F3-A9EB-4D944B6054B6}"/>
          </ac:graphicFrameMkLst>
        </pc:graphicFrameChg>
        <pc:picChg chg="mod">
          <ac:chgData name="Beschoren da Costa, Pedro" userId="a745e8ca-c2a2-41e9-b71e-f65d89e83603" providerId="ADAL" clId="{CA48AC27-23A6-412D-A81B-E485D38A8751}" dt="2022-06-13T08:31:56.687" v="292" actId="1076"/>
          <ac:picMkLst>
            <pc:docMk/>
            <pc:sldMk cId="1250194401" sldId="258"/>
            <ac:picMk id="135" creationId="{00000000-0000-0000-0000-000000000000}"/>
          </ac:picMkLst>
        </pc:picChg>
        <pc:picChg chg="mod">
          <ac:chgData name="Beschoren da Costa, Pedro" userId="a745e8ca-c2a2-41e9-b71e-f65d89e83603" providerId="ADAL" clId="{CA48AC27-23A6-412D-A81B-E485D38A8751}" dt="2022-06-13T08:26:43.873" v="258" actId="1076"/>
          <ac:picMkLst>
            <pc:docMk/>
            <pc:sldMk cId="1250194401" sldId="258"/>
            <ac:picMk id="137" creationId="{00000000-0000-0000-0000-000000000000}"/>
          </ac:picMkLst>
        </pc:picChg>
        <pc:picChg chg="mod">
          <ac:chgData name="Beschoren da Costa, Pedro" userId="a745e8ca-c2a2-41e9-b71e-f65d89e83603" providerId="ADAL" clId="{CA48AC27-23A6-412D-A81B-E485D38A8751}" dt="2022-06-13T08:26:42.441" v="257" actId="1076"/>
          <ac:picMkLst>
            <pc:docMk/>
            <pc:sldMk cId="1250194401" sldId="258"/>
            <ac:picMk id="138" creationId="{00000000-0000-0000-0000-000000000000}"/>
          </ac:picMkLst>
        </pc:picChg>
        <pc:picChg chg="mod">
          <ac:chgData name="Beschoren da Costa, Pedro" userId="a745e8ca-c2a2-41e9-b71e-f65d89e83603" providerId="ADAL" clId="{CA48AC27-23A6-412D-A81B-E485D38A8751}" dt="2022-06-13T08:27:49.002" v="272" actId="1076"/>
          <ac:picMkLst>
            <pc:docMk/>
            <pc:sldMk cId="1250194401" sldId="258"/>
            <ac:picMk id="139" creationId="{00000000-0000-0000-0000-000000000000}"/>
          </ac:picMkLst>
        </pc:picChg>
        <pc:picChg chg="mod">
          <ac:chgData name="Beschoren da Costa, Pedro" userId="a745e8ca-c2a2-41e9-b71e-f65d89e83603" providerId="ADAL" clId="{CA48AC27-23A6-412D-A81B-E485D38A8751}" dt="2022-06-13T08:26:50.497" v="261" actId="1076"/>
          <ac:picMkLst>
            <pc:docMk/>
            <pc:sldMk cId="1250194401" sldId="258"/>
            <ac:picMk id="140" creationId="{00000000-0000-0000-0000-000000000000}"/>
          </ac:picMkLst>
        </pc:picChg>
        <pc:picChg chg="mod">
          <ac:chgData name="Beschoren da Costa, Pedro" userId="a745e8ca-c2a2-41e9-b71e-f65d89e83603" providerId="ADAL" clId="{CA48AC27-23A6-412D-A81B-E485D38A8751}" dt="2022-06-13T08:28:02.578" v="274" actId="1076"/>
          <ac:picMkLst>
            <pc:docMk/>
            <pc:sldMk cId="1250194401" sldId="258"/>
            <ac:picMk id="143" creationId="{00000000-0000-0000-0000-000000000000}"/>
          </ac:picMkLst>
        </pc:picChg>
        <pc:picChg chg="mod">
          <ac:chgData name="Beschoren da Costa, Pedro" userId="a745e8ca-c2a2-41e9-b71e-f65d89e83603" providerId="ADAL" clId="{CA48AC27-23A6-412D-A81B-E485D38A8751}" dt="2022-06-13T08:26:34.802" v="255" actId="1076"/>
          <ac:picMkLst>
            <pc:docMk/>
            <pc:sldMk cId="1250194401" sldId="258"/>
            <ac:picMk id="144" creationId="{00000000-0000-0000-0000-000000000000}"/>
          </ac:picMkLst>
        </pc:picChg>
        <pc:picChg chg="mod">
          <ac:chgData name="Beschoren da Costa, Pedro" userId="a745e8ca-c2a2-41e9-b71e-f65d89e83603" providerId="ADAL" clId="{CA48AC27-23A6-412D-A81B-E485D38A8751}" dt="2022-06-13T08:27:44.570" v="271" actId="1076"/>
          <ac:picMkLst>
            <pc:docMk/>
            <pc:sldMk cId="1250194401" sldId="258"/>
            <ac:picMk id="145" creationId="{00000000-0000-0000-0000-000000000000}"/>
          </ac:picMkLst>
        </pc:picChg>
        <pc:picChg chg="mod">
          <ac:chgData name="Beschoren da Costa, Pedro" userId="a745e8ca-c2a2-41e9-b71e-f65d89e83603" providerId="ADAL" clId="{CA48AC27-23A6-412D-A81B-E485D38A8751}" dt="2022-06-13T08:27:05.658" v="265" actId="1076"/>
          <ac:picMkLst>
            <pc:docMk/>
            <pc:sldMk cId="1250194401" sldId="258"/>
            <ac:picMk id="146" creationId="{00000000-0000-0000-0000-000000000000}"/>
          </ac:picMkLst>
        </pc:picChg>
        <pc:picChg chg="mod">
          <ac:chgData name="Beschoren da Costa, Pedro" userId="a745e8ca-c2a2-41e9-b71e-f65d89e83603" providerId="ADAL" clId="{CA48AC27-23A6-412D-A81B-E485D38A8751}" dt="2022-06-13T08:26:59.537" v="263" actId="1076"/>
          <ac:picMkLst>
            <pc:docMk/>
            <pc:sldMk cId="1250194401" sldId="258"/>
            <ac:picMk id="151" creationId="{00000000-0000-0000-0000-000000000000}"/>
          </ac:picMkLst>
        </pc:picChg>
        <pc:picChg chg="mod">
          <ac:chgData name="Beschoren da Costa, Pedro" userId="a745e8ca-c2a2-41e9-b71e-f65d89e83603" providerId="ADAL" clId="{CA48AC27-23A6-412D-A81B-E485D38A8751}" dt="2022-06-13T08:28:16.667" v="277" actId="14100"/>
          <ac:picMkLst>
            <pc:docMk/>
            <pc:sldMk cId="1250194401" sldId="258"/>
            <ac:picMk id="152" creationId="{00000000-0000-0000-0000-000000000000}"/>
          </ac:picMkLst>
        </pc:picChg>
        <pc:picChg chg="mod">
          <ac:chgData name="Beschoren da Costa, Pedro" userId="a745e8ca-c2a2-41e9-b71e-f65d89e83603" providerId="ADAL" clId="{CA48AC27-23A6-412D-A81B-E485D38A8751}" dt="2022-06-13T08:28:12.907" v="276" actId="1076"/>
          <ac:picMkLst>
            <pc:docMk/>
            <pc:sldMk cId="1250194401" sldId="258"/>
            <ac:picMk id="153" creationId="{00000000-0000-0000-0000-000000000000}"/>
          </ac:picMkLst>
        </pc:picChg>
        <pc:picChg chg="mod">
          <ac:chgData name="Beschoren da Costa, Pedro" userId="a745e8ca-c2a2-41e9-b71e-f65d89e83603" providerId="ADAL" clId="{CA48AC27-23A6-412D-A81B-E485D38A8751}" dt="2022-06-13T08:26:55.986" v="262" actId="1076"/>
          <ac:picMkLst>
            <pc:docMk/>
            <pc:sldMk cId="1250194401" sldId="258"/>
            <ac:picMk id="154" creationId="{00000000-0000-0000-0000-000000000000}"/>
          </ac:picMkLst>
        </pc:picChg>
        <pc:picChg chg="mod">
          <ac:chgData name="Beschoren da Costa, Pedro" userId="a745e8ca-c2a2-41e9-b71e-f65d89e83603" providerId="ADAL" clId="{CA48AC27-23A6-412D-A81B-E485D38A8751}" dt="2022-06-13T08:25:50.664" v="244" actId="1076"/>
          <ac:picMkLst>
            <pc:docMk/>
            <pc:sldMk cId="1250194401" sldId="258"/>
            <ac:picMk id="155" creationId="{00000000-0000-0000-0000-000000000000}"/>
          </ac:picMkLst>
        </pc:picChg>
        <pc:picChg chg="mod">
          <ac:chgData name="Beschoren da Costa, Pedro" userId="a745e8ca-c2a2-41e9-b71e-f65d89e83603" providerId="ADAL" clId="{CA48AC27-23A6-412D-A81B-E485D38A8751}" dt="2022-06-13T08:25:47.720" v="241" actId="1076"/>
          <ac:picMkLst>
            <pc:docMk/>
            <pc:sldMk cId="1250194401" sldId="258"/>
            <ac:picMk id="156" creationId="{00000000-0000-0000-0000-000000000000}"/>
          </ac:picMkLst>
        </pc:picChg>
        <pc:picChg chg="mod">
          <ac:chgData name="Beschoren da Costa, Pedro" userId="a745e8ca-c2a2-41e9-b71e-f65d89e83603" providerId="ADAL" clId="{CA48AC27-23A6-412D-A81B-E485D38A8751}" dt="2022-06-13T08:25:49.736" v="243" actId="1076"/>
          <ac:picMkLst>
            <pc:docMk/>
            <pc:sldMk cId="1250194401" sldId="258"/>
            <ac:picMk id="157" creationId="{00000000-0000-0000-0000-000000000000}"/>
          </ac:picMkLst>
        </pc:picChg>
        <pc:picChg chg="mod">
          <ac:chgData name="Beschoren da Costa, Pedro" userId="a745e8ca-c2a2-41e9-b71e-f65d89e83603" providerId="ADAL" clId="{CA48AC27-23A6-412D-A81B-E485D38A8751}" dt="2022-06-13T08:29:22.003" v="281" actId="1076"/>
          <ac:picMkLst>
            <pc:docMk/>
            <pc:sldMk cId="1250194401" sldId="258"/>
            <ac:picMk id="158" creationId="{00000000-0000-0000-0000-000000000000}"/>
          </ac:picMkLst>
        </pc:picChg>
        <pc:picChg chg="add del mod">
          <ac:chgData name="Beschoren da Costa, Pedro" userId="a745e8ca-c2a2-41e9-b71e-f65d89e83603" providerId="ADAL" clId="{CA48AC27-23A6-412D-A81B-E485D38A8751}" dt="2022-06-13T08:31:59.212" v="293" actId="478"/>
          <ac:picMkLst>
            <pc:docMk/>
            <pc:sldMk cId="1250194401" sldId="258"/>
            <ac:picMk id="165" creationId="{6F3E8252-B5A1-4DF2-AEDC-FBB2851D3239}"/>
          </ac:picMkLst>
        </pc:picChg>
        <pc:picChg chg="mod">
          <ac:chgData name="Beschoren da Costa, Pedro" userId="a745e8ca-c2a2-41e9-b71e-f65d89e83603" providerId="ADAL" clId="{CA48AC27-23A6-412D-A81B-E485D38A8751}" dt="2022-06-13T08:30:35.675" v="285" actId="1076"/>
          <ac:picMkLst>
            <pc:docMk/>
            <pc:sldMk cId="1250194401" sldId="258"/>
            <ac:picMk id="173" creationId="{8DB1EC03-060E-44D9-8BB0-0D6052CA3980}"/>
          </ac:picMkLst>
        </pc:picChg>
        <pc:cxnChg chg="mod">
          <ac:chgData name="Beschoren da Costa, Pedro" userId="a745e8ca-c2a2-41e9-b71e-f65d89e83603" providerId="ADAL" clId="{CA48AC27-23A6-412D-A81B-E485D38A8751}" dt="2022-06-13T08:25:25.721" v="236" actId="14100"/>
          <ac:cxnSpMkLst>
            <pc:docMk/>
            <pc:sldMk cId="1250194401" sldId="258"/>
            <ac:cxnSpMk id="98" creationId="{F323DD0E-8FB8-465B-AAAB-8118C3758B7A}"/>
          </ac:cxnSpMkLst>
        </pc:cxnChg>
      </pc:sldChg>
      <pc:sldChg chg="modSp add ord">
        <pc:chgData name="Beschoren da Costa, Pedro" userId="a745e8ca-c2a2-41e9-b71e-f65d89e83603" providerId="ADAL" clId="{CA48AC27-23A6-412D-A81B-E485D38A8751}" dt="2022-06-13T14:56:41.765" v="395"/>
        <pc:sldMkLst>
          <pc:docMk/>
          <pc:sldMk cId="4196956371" sldId="259"/>
        </pc:sldMkLst>
        <pc:spChg chg="mod">
          <ac:chgData name="Beschoren da Costa, Pedro" userId="a745e8ca-c2a2-41e9-b71e-f65d89e83603" providerId="ADAL" clId="{CA48AC27-23A6-412D-A81B-E485D38A8751}" dt="2022-06-13T10:57:42.407" v="298" actId="688"/>
          <ac:spMkLst>
            <pc:docMk/>
            <pc:sldMk cId="4196956371" sldId="259"/>
            <ac:spMk id="3" creationId="{B372C283-F30C-4B62-8366-CEC35B0DC402}"/>
          </ac:spMkLst>
        </pc:spChg>
        <pc:spChg chg="mod">
          <ac:chgData name="Beschoren da Costa, Pedro" userId="a745e8ca-c2a2-41e9-b71e-f65d89e83603" providerId="ADAL" clId="{CA48AC27-23A6-412D-A81B-E485D38A8751}" dt="2022-06-13T10:57:42.407" v="298" actId="688"/>
          <ac:spMkLst>
            <pc:docMk/>
            <pc:sldMk cId="4196956371" sldId="259"/>
            <ac:spMk id="133" creationId="{A1D25B37-437D-49A8-BDFC-F76FB15EDD60}"/>
          </ac:spMkLst>
        </pc:spChg>
        <pc:spChg chg="mod">
          <ac:chgData name="Beschoren da Costa, Pedro" userId="a745e8ca-c2a2-41e9-b71e-f65d89e83603" providerId="ADAL" clId="{CA48AC27-23A6-412D-A81B-E485D38A8751}" dt="2022-06-13T10:57:42.407" v="298" actId="688"/>
          <ac:spMkLst>
            <pc:docMk/>
            <pc:sldMk cId="4196956371" sldId="259"/>
            <ac:spMk id="147" creationId="{00000000-0000-0000-0000-000000000000}"/>
          </ac:spMkLst>
        </pc:spChg>
        <pc:spChg chg="mod">
          <ac:chgData name="Beschoren da Costa, Pedro" userId="a745e8ca-c2a2-41e9-b71e-f65d89e83603" providerId="ADAL" clId="{CA48AC27-23A6-412D-A81B-E485D38A8751}" dt="2022-06-13T10:57:56.967" v="301" actId="1076"/>
          <ac:spMkLst>
            <pc:docMk/>
            <pc:sldMk cId="4196956371" sldId="259"/>
            <ac:spMk id="148" creationId="{00000000-0000-0000-0000-000000000000}"/>
          </ac:spMkLst>
        </pc:spChg>
        <pc:spChg chg="mod">
          <ac:chgData name="Beschoren da Costa, Pedro" userId="a745e8ca-c2a2-41e9-b71e-f65d89e83603" providerId="ADAL" clId="{CA48AC27-23A6-412D-A81B-E485D38A8751}" dt="2022-06-13T10:57:56.967" v="301" actId="1076"/>
          <ac:spMkLst>
            <pc:docMk/>
            <pc:sldMk cId="4196956371" sldId="259"/>
            <ac:spMk id="149" creationId="{00000000-0000-0000-0000-000000000000}"/>
          </ac:spMkLst>
        </pc:spChg>
        <pc:spChg chg="mod">
          <ac:chgData name="Beschoren da Costa, Pedro" userId="a745e8ca-c2a2-41e9-b71e-f65d89e83603" providerId="ADAL" clId="{CA48AC27-23A6-412D-A81B-E485D38A8751}" dt="2022-06-13T10:58:01.726" v="302" actId="1076"/>
          <ac:spMkLst>
            <pc:docMk/>
            <pc:sldMk cId="4196956371" sldId="259"/>
            <ac:spMk id="170" creationId="{B3DCEC24-31BE-4C4D-87DD-B8D9EDA22CE9}"/>
          </ac:spMkLst>
        </pc:spChg>
        <pc:spChg chg="mod">
          <ac:chgData name="Beschoren da Costa, Pedro" userId="a745e8ca-c2a2-41e9-b71e-f65d89e83603" providerId="ADAL" clId="{CA48AC27-23A6-412D-A81B-E485D38A8751}" dt="2022-06-13T10:58:05.550" v="303" actId="1076"/>
          <ac:spMkLst>
            <pc:docMk/>
            <pc:sldMk cId="4196956371" sldId="259"/>
            <ac:spMk id="171" creationId="{2ADE9ECD-6289-44C3-B75F-DE5F463691A0}"/>
          </ac:spMkLst>
        </pc:spChg>
        <pc:spChg chg="mod">
          <ac:chgData name="Beschoren da Costa, Pedro" userId="a745e8ca-c2a2-41e9-b71e-f65d89e83603" providerId="ADAL" clId="{CA48AC27-23A6-412D-A81B-E485D38A8751}" dt="2022-06-13T10:58:11.246" v="305" actId="1076"/>
          <ac:spMkLst>
            <pc:docMk/>
            <pc:sldMk cId="4196956371" sldId="259"/>
            <ac:spMk id="172" creationId="{31B27181-03A7-4B04-A357-890A7B65617D}"/>
          </ac:spMkLst>
        </pc:spChg>
        <pc:spChg chg="mod">
          <ac:chgData name="Beschoren da Costa, Pedro" userId="a745e8ca-c2a2-41e9-b71e-f65d89e83603" providerId="ADAL" clId="{CA48AC27-23A6-412D-A81B-E485D38A8751}" dt="2022-06-13T10:57:56.967" v="301" actId="1076"/>
          <ac:spMkLst>
            <pc:docMk/>
            <pc:sldMk cId="4196956371" sldId="259"/>
            <ac:spMk id="174" creationId="{F5B1D066-151E-4235-85C2-5DDA2903E0B3}"/>
          </ac:spMkLst>
        </pc:spChg>
        <pc:spChg chg="mod">
          <ac:chgData name="Beschoren da Costa, Pedro" userId="a745e8ca-c2a2-41e9-b71e-f65d89e83603" providerId="ADAL" clId="{CA48AC27-23A6-412D-A81B-E485D38A8751}" dt="2022-06-13T10:58:11.246" v="305" actId="1076"/>
          <ac:spMkLst>
            <pc:docMk/>
            <pc:sldMk cId="4196956371" sldId="259"/>
            <ac:spMk id="177" creationId="{2BDA59BB-8C7C-454C-A27F-3E5E2BE13BD4}"/>
          </ac:spMkLst>
        </pc:spChg>
        <pc:spChg chg="mod">
          <ac:chgData name="Beschoren da Costa, Pedro" userId="a745e8ca-c2a2-41e9-b71e-f65d89e83603" providerId="ADAL" clId="{CA48AC27-23A6-412D-A81B-E485D38A8751}" dt="2022-06-13T10:57:56.967" v="301" actId="1076"/>
          <ac:spMkLst>
            <pc:docMk/>
            <pc:sldMk cId="4196956371" sldId="259"/>
            <ac:spMk id="178" creationId="{0917BE09-879B-4A94-A6CE-2E3A6CF1BF0D}"/>
          </ac:spMkLst>
        </pc:spChg>
        <pc:graphicFrameChg chg="mod">
          <ac:chgData name="Beschoren da Costa, Pedro" userId="a745e8ca-c2a2-41e9-b71e-f65d89e83603" providerId="ADAL" clId="{CA48AC27-23A6-412D-A81B-E485D38A8751}" dt="2022-06-13T10:57:41.938" v="297" actId="688"/>
          <ac:graphicFrameMkLst>
            <pc:docMk/>
            <pc:sldMk cId="4196956371" sldId="259"/>
            <ac:graphicFrameMk id="2" creationId="{5E29C232-AA6B-4619-951F-13942B393214}"/>
          </ac:graphicFrameMkLst>
        </pc:graphicFrameChg>
        <pc:graphicFrameChg chg="mod">
          <ac:chgData name="Beschoren da Costa, Pedro" userId="a745e8ca-c2a2-41e9-b71e-f65d89e83603" providerId="ADAL" clId="{CA48AC27-23A6-412D-A81B-E485D38A8751}" dt="2022-06-13T10:57:56.967" v="301" actId="1076"/>
          <ac:graphicFrameMkLst>
            <pc:docMk/>
            <pc:sldMk cId="4196956371" sldId="259"/>
            <ac:graphicFrameMk id="136" creationId="{E6380D7E-2C85-4D8F-99E5-3436044F240C}"/>
          </ac:graphicFrameMkLst>
        </pc:graphicFrameChg>
        <pc:graphicFrameChg chg="mod">
          <ac:chgData name="Beschoren da Costa, Pedro" userId="a745e8ca-c2a2-41e9-b71e-f65d89e83603" providerId="ADAL" clId="{CA48AC27-23A6-412D-A81B-E485D38A8751}" dt="2022-06-13T10:58:01.726" v="302" actId="1076"/>
          <ac:graphicFrameMkLst>
            <pc:docMk/>
            <pc:sldMk cId="4196956371" sldId="259"/>
            <ac:graphicFrameMk id="161" creationId="{E7E591D7-1B47-4DC1-B308-6BFFC79116AF}"/>
          </ac:graphicFrameMkLst>
        </pc:graphicFrameChg>
        <pc:graphicFrameChg chg="mod">
          <ac:chgData name="Beschoren da Costa, Pedro" userId="a745e8ca-c2a2-41e9-b71e-f65d89e83603" providerId="ADAL" clId="{CA48AC27-23A6-412D-A81B-E485D38A8751}" dt="2022-06-13T10:58:05.550" v="303" actId="1076"/>
          <ac:graphicFrameMkLst>
            <pc:docMk/>
            <pc:sldMk cId="4196956371" sldId="259"/>
            <ac:graphicFrameMk id="162" creationId="{2BB50FBC-A979-4646-98CB-0015FD534E04}"/>
          </ac:graphicFrameMkLst>
        </pc:graphicFrameChg>
        <pc:graphicFrameChg chg="mod">
          <ac:chgData name="Beschoren da Costa, Pedro" userId="a745e8ca-c2a2-41e9-b71e-f65d89e83603" providerId="ADAL" clId="{CA48AC27-23A6-412D-A81B-E485D38A8751}" dt="2022-06-13T10:58:11.246" v="305" actId="1076"/>
          <ac:graphicFrameMkLst>
            <pc:docMk/>
            <pc:sldMk cId="4196956371" sldId="259"/>
            <ac:graphicFrameMk id="163" creationId="{8BC98536-7B7A-44F3-A9EB-4D944B6054B6}"/>
          </ac:graphicFrameMkLst>
        </pc:graphicFrameChg>
        <pc:picChg chg="mod">
          <ac:chgData name="Beschoren da Costa, Pedro" userId="a745e8ca-c2a2-41e9-b71e-f65d89e83603" providerId="ADAL" clId="{CA48AC27-23A6-412D-A81B-E485D38A8751}" dt="2022-06-13T10:58:28.197" v="314" actId="1076"/>
          <ac:picMkLst>
            <pc:docMk/>
            <pc:sldMk cId="4196956371" sldId="259"/>
            <ac:picMk id="137" creationId="{00000000-0000-0000-0000-000000000000}"/>
          </ac:picMkLst>
        </pc:picChg>
        <pc:picChg chg="mod">
          <ac:chgData name="Beschoren da Costa, Pedro" userId="a745e8ca-c2a2-41e9-b71e-f65d89e83603" providerId="ADAL" clId="{CA48AC27-23A6-412D-A81B-E485D38A8751}" dt="2022-06-13T10:58:25.509" v="312" actId="1076"/>
          <ac:picMkLst>
            <pc:docMk/>
            <pc:sldMk cId="4196956371" sldId="259"/>
            <ac:picMk id="138" creationId="{00000000-0000-0000-0000-000000000000}"/>
          </ac:picMkLst>
        </pc:picChg>
        <pc:picChg chg="mod">
          <ac:chgData name="Beschoren da Costa, Pedro" userId="a745e8ca-c2a2-41e9-b71e-f65d89e83603" providerId="ADAL" clId="{CA48AC27-23A6-412D-A81B-E485D38A8751}" dt="2022-06-13T10:58:30.094" v="315" actId="1076"/>
          <ac:picMkLst>
            <pc:docMk/>
            <pc:sldMk cId="4196956371" sldId="259"/>
            <ac:picMk id="139" creationId="{00000000-0000-0000-0000-000000000000}"/>
          </ac:picMkLst>
        </pc:picChg>
        <pc:picChg chg="mod">
          <ac:chgData name="Beschoren da Costa, Pedro" userId="a745e8ca-c2a2-41e9-b71e-f65d89e83603" providerId="ADAL" clId="{CA48AC27-23A6-412D-A81B-E485D38A8751}" dt="2022-06-13T10:58:26.869" v="313" actId="1076"/>
          <ac:picMkLst>
            <pc:docMk/>
            <pc:sldMk cId="4196956371" sldId="259"/>
            <ac:picMk id="140" creationId="{00000000-0000-0000-0000-000000000000}"/>
          </ac:picMkLst>
        </pc:picChg>
        <pc:picChg chg="mod">
          <ac:chgData name="Beschoren da Costa, Pedro" userId="a745e8ca-c2a2-41e9-b71e-f65d89e83603" providerId="ADAL" clId="{CA48AC27-23A6-412D-A81B-E485D38A8751}" dt="2022-06-13T10:58:01.726" v="302" actId="1076"/>
          <ac:picMkLst>
            <pc:docMk/>
            <pc:sldMk cId="4196956371" sldId="259"/>
            <ac:picMk id="143" creationId="{00000000-0000-0000-0000-000000000000}"/>
          </ac:picMkLst>
        </pc:picChg>
        <pc:picChg chg="mod">
          <ac:chgData name="Beschoren da Costa, Pedro" userId="a745e8ca-c2a2-41e9-b71e-f65d89e83603" providerId="ADAL" clId="{CA48AC27-23A6-412D-A81B-E485D38A8751}" dt="2022-06-13T10:57:42.407" v="298" actId="688"/>
          <ac:picMkLst>
            <pc:docMk/>
            <pc:sldMk cId="4196956371" sldId="259"/>
            <ac:picMk id="144" creationId="{00000000-0000-0000-0000-000000000000}"/>
          </ac:picMkLst>
        </pc:picChg>
        <pc:picChg chg="mod">
          <ac:chgData name="Beschoren da Costa, Pedro" userId="a745e8ca-c2a2-41e9-b71e-f65d89e83603" providerId="ADAL" clId="{CA48AC27-23A6-412D-A81B-E485D38A8751}" dt="2022-06-13T10:58:11.246" v="305" actId="1076"/>
          <ac:picMkLst>
            <pc:docMk/>
            <pc:sldMk cId="4196956371" sldId="259"/>
            <ac:picMk id="145" creationId="{00000000-0000-0000-0000-000000000000}"/>
          </ac:picMkLst>
        </pc:picChg>
        <pc:picChg chg="mod">
          <ac:chgData name="Beschoren da Costa, Pedro" userId="a745e8ca-c2a2-41e9-b71e-f65d89e83603" providerId="ADAL" clId="{CA48AC27-23A6-412D-A81B-E485D38A8751}" dt="2022-06-13T10:58:05.550" v="303" actId="1076"/>
          <ac:picMkLst>
            <pc:docMk/>
            <pc:sldMk cId="4196956371" sldId="259"/>
            <ac:picMk id="146" creationId="{00000000-0000-0000-0000-000000000000}"/>
          </ac:picMkLst>
        </pc:picChg>
        <pc:picChg chg="mod">
          <ac:chgData name="Beschoren da Costa, Pedro" userId="a745e8ca-c2a2-41e9-b71e-f65d89e83603" providerId="ADAL" clId="{CA48AC27-23A6-412D-A81B-E485D38A8751}" dt="2022-06-13T10:58:18.606" v="310" actId="1076"/>
          <ac:picMkLst>
            <pc:docMk/>
            <pc:sldMk cId="4196956371" sldId="259"/>
            <ac:picMk id="151" creationId="{00000000-0000-0000-0000-000000000000}"/>
          </ac:picMkLst>
        </pc:picChg>
        <pc:picChg chg="mod">
          <ac:chgData name="Beschoren da Costa, Pedro" userId="a745e8ca-c2a2-41e9-b71e-f65d89e83603" providerId="ADAL" clId="{CA48AC27-23A6-412D-A81B-E485D38A8751}" dt="2022-06-13T10:58:08.069" v="304" actId="1076"/>
          <ac:picMkLst>
            <pc:docMk/>
            <pc:sldMk cId="4196956371" sldId="259"/>
            <ac:picMk id="152" creationId="{00000000-0000-0000-0000-000000000000}"/>
          </ac:picMkLst>
        </pc:picChg>
        <pc:picChg chg="mod">
          <ac:chgData name="Beschoren da Costa, Pedro" userId="a745e8ca-c2a2-41e9-b71e-f65d89e83603" providerId="ADAL" clId="{CA48AC27-23A6-412D-A81B-E485D38A8751}" dt="2022-06-13T10:58:19.654" v="311" actId="1076"/>
          <ac:picMkLst>
            <pc:docMk/>
            <pc:sldMk cId="4196956371" sldId="259"/>
            <ac:picMk id="153" creationId="{00000000-0000-0000-0000-000000000000}"/>
          </ac:picMkLst>
        </pc:picChg>
        <pc:picChg chg="mod">
          <ac:chgData name="Beschoren da Costa, Pedro" userId="a745e8ca-c2a2-41e9-b71e-f65d89e83603" providerId="ADAL" clId="{CA48AC27-23A6-412D-A81B-E485D38A8751}" dt="2022-06-13T10:58:17.565" v="309" actId="1076"/>
          <ac:picMkLst>
            <pc:docMk/>
            <pc:sldMk cId="4196956371" sldId="259"/>
            <ac:picMk id="154" creationId="{00000000-0000-0000-0000-000000000000}"/>
          </ac:picMkLst>
        </pc:picChg>
        <pc:picChg chg="mod">
          <ac:chgData name="Beschoren da Costa, Pedro" userId="a745e8ca-c2a2-41e9-b71e-f65d89e83603" providerId="ADAL" clId="{CA48AC27-23A6-412D-A81B-E485D38A8751}" dt="2022-06-13T10:58:33.181" v="317" actId="1076"/>
          <ac:picMkLst>
            <pc:docMk/>
            <pc:sldMk cId="4196956371" sldId="259"/>
            <ac:picMk id="155" creationId="{00000000-0000-0000-0000-000000000000}"/>
          </ac:picMkLst>
        </pc:picChg>
        <pc:picChg chg="mod">
          <ac:chgData name="Beschoren da Costa, Pedro" userId="a745e8ca-c2a2-41e9-b71e-f65d89e83603" providerId="ADAL" clId="{CA48AC27-23A6-412D-A81B-E485D38A8751}" dt="2022-06-13T10:58:31.373" v="316" actId="1076"/>
          <ac:picMkLst>
            <pc:docMk/>
            <pc:sldMk cId="4196956371" sldId="259"/>
            <ac:picMk id="156" creationId="{00000000-0000-0000-0000-000000000000}"/>
          </ac:picMkLst>
        </pc:picChg>
        <pc:picChg chg="mod">
          <ac:chgData name="Beschoren da Costa, Pedro" userId="a745e8ca-c2a2-41e9-b71e-f65d89e83603" providerId="ADAL" clId="{CA48AC27-23A6-412D-A81B-E485D38A8751}" dt="2022-06-13T10:58:35.717" v="319" actId="1076"/>
          <ac:picMkLst>
            <pc:docMk/>
            <pc:sldMk cId="4196956371" sldId="259"/>
            <ac:picMk id="157" creationId="{00000000-0000-0000-0000-000000000000}"/>
          </ac:picMkLst>
        </pc:picChg>
        <pc:picChg chg="mod">
          <ac:chgData name="Beschoren da Costa, Pedro" userId="a745e8ca-c2a2-41e9-b71e-f65d89e83603" providerId="ADAL" clId="{CA48AC27-23A6-412D-A81B-E485D38A8751}" dt="2022-06-13T10:58:34.463" v="318" actId="1076"/>
          <ac:picMkLst>
            <pc:docMk/>
            <pc:sldMk cId="4196956371" sldId="259"/>
            <ac:picMk id="158" creationId="{00000000-0000-0000-0000-000000000000}"/>
          </ac:picMkLst>
        </pc:picChg>
        <pc:picChg chg="mod">
          <ac:chgData name="Beschoren da Costa, Pedro" userId="a745e8ca-c2a2-41e9-b71e-f65d89e83603" providerId="ADAL" clId="{CA48AC27-23A6-412D-A81B-E485D38A8751}" dt="2022-06-13T10:57:42.407" v="298" actId="688"/>
          <ac:picMkLst>
            <pc:docMk/>
            <pc:sldMk cId="4196956371" sldId="259"/>
            <ac:picMk id="166" creationId="{133ED99F-23B2-422B-A2C4-9F49A39D867F}"/>
          </ac:picMkLst>
        </pc:picChg>
        <pc:picChg chg="mod">
          <ac:chgData name="Beschoren da Costa, Pedro" userId="a745e8ca-c2a2-41e9-b71e-f65d89e83603" providerId="ADAL" clId="{CA48AC27-23A6-412D-A81B-E485D38A8751}" dt="2022-06-13T10:58:01.726" v="302" actId="1076"/>
          <ac:picMkLst>
            <pc:docMk/>
            <pc:sldMk cId="4196956371" sldId="259"/>
            <ac:picMk id="167" creationId="{8372B8E7-BA81-4E79-979D-94C7C4A611AA}"/>
          </ac:picMkLst>
        </pc:picChg>
        <pc:picChg chg="mod">
          <ac:chgData name="Beschoren da Costa, Pedro" userId="a745e8ca-c2a2-41e9-b71e-f65d89e83603" providerId="ADAL" clId="{CA48AC27-23A6-412D-A81B-E485D38A8751}" dt="2022-06-13T10:58:05.550" v="303" actId="1076"/>
          <ac:picMkLst>
            <pc:docMk/>
            <pc:sldMk cId="4196956371" sldId="259"/>
            <ac:picMk id="168" creationId="{F3547569-5AF9-41B5-BC80-138154B0A7C0}"/>
          </ac:picMkLst>
        </pc:picChg>
        <pc:picChg chg="mod">
          <ac:chgData name="Beschoren da Costa, Pedro" userId="a745e8ca-c2a2-41e9-b71e-f65d89e83603" providerId="ADAL" clId="{CA48AC27-23A6-412D-A81B-E485D38A8751}" dt="2022-06-13T10:58:11.246" v="305" actId="1076"/>
          <ac:picMkLst>
            <pc:docMk/>
            <pc:sldMk cId="4196956371" sldId="259"/>
            <ac:picMk id="169" creationId="{49F92207-A2CC-4274-A095-71D713A409F3}"/>
          </ac:picMkLst>
        </pc:picChg>
        <pc:picChg chg="mod">
          <ac:chgData name="Beschoren da Costa, Pedro" userId="a745e8ca-c2a2-41e9-b71e-f65d89e83603" providerId="ADAL" clId="{CA48AC27-23A6-412D-A81B-E485D38A8751}" dt="2022-06-13T10:57:56.967" v="301" actId="1076"/>
          <ac:picMkLst>
            <pc:docMk/>
            <pc:sldMk cId="4196956371" sldId="259"/>
            <ac:picMk id="173" creationId="{8DB1EC03-060E-44D9-8BB0-0D6052CA3980}"/>
          </ac:picMkLst>
        </pc:picChg>
        <pc:cxnChg chg="mod">
          <ac:chgData name="Beschoren da Costa, Pedro" userId="a745e8ca-c2a2-41e9-b71e-f65d89e83603" providerId="ADAL" clId="{CA48AC27-23A6-412D-A81B-E485D38A8751}" dt="2022-06-13T10:57:42.407" v="298" actId="688"/>
          <ac:cxnSpMkLst>
            <pc:docMk/>
            <pc:sldMk cId="4196956371" sldId="259"/>
            <ac:cxnSpMk id="132" creationId="{D37008AE-59D4-4C6B-9141-592EA8E66FB4}"/>
          </ac:cxnSpMkLst>
        </pc:cxnChg>
      </pc:sldChg>
      <pc:sldChg chg="addSp delSp modSp add ord">
        <pc:chgData name="Beschoren da Costa, Pedro" userId="a745e8ca-c2a2-41e9-b71e-f65d89e83603" providerId="ADAL" clId="{CA48AC27-23A6-412D-A81B-E485D38A8751}" dt="2022-06-13T14:56:29.380" v="394"/>
        <pc:sldMkLst>
          <pc:docMk/>
          <pc:sldMk cId="1005183788" sldId="260"/>
        </pc:sldMkLst>
        <pc:spChg chg="mod">
          <ac:chgData name="Beschoren da Costa, Pedro" userId="a745e8ca-c2a2-41e9-b71e-f65d89e83603" providerId="ADAL" clId="{CA48AC27-23A6-412D-A81B-E485D38A8751}" dt="2022-06-13T10:59:17.749" v="321" actId="1076"/>
          <ac:spMkLst>
            <pc:docMk/>
            <pc:sldMk cId="1005183788" sldId="260"/>
            <ac:spMk id="3" creationId="{B372C283-F30C-4B62-8366-CEC35B0DC402}"/>
          </ac:spMkLst>
        </pc:spChg>
        <pc:spChg chg="del">
          <ac:chgData name="Beschoren da Costa, Pedro" userId="a745e8ca-c2a2-41e9-b71e-f65d89e83603" providerId="ADAL" clId="{CA48AC27-23A6-412D-A81B-E485D38A8751}" dt="2022-06-13T14:56:14.113" v="393" actId="478"/>
          <ac:spMkLst>
            <pc:docMk/>
            <pc:sldMk cId="1005183788" sldId="260"/>
            <ac:spMk id="171" creationId="{2ADE9ECD-6289-44C3-B75F-DE5F463691A0}"/>
          </ac:spMkLst>
        </pc:spChg>
        <pc:spChg chg="del">
          <ac:chgData name="Beschoren da Costa, Pedro" userId="a745e8ca-c2a2-41e9-b71e-f65d89e83603" providerId="ADAL" clId="{CA48AC27-23A6-412D-A81B-E485D38A8751}" dt="2022-06-13T14:56:14.113" v="393" actId="478"/>
          <ac:spMkLst>
            <pc:docMk/>
            <pc:sldMk cId="1005183788" sldId="260"/>
            <ac:spMk id="172" creationId="{31B27181-03A7-4B04-A357-890A7B65617D}"/>
          </ac:spMkLst>
        </pc:spChg>
        <pc:spChg chg="del">
          <ac:chgData name="Beschoren da Costa, Pedro" userId="a745e8ca-c2a2-41e9-b71e-f65d89e83603" providerId="ADAL" clId="{CA48AC27-23A6-412D-A81B-E485D38A8751}" dt="2022-06-13T14:56:14.113" v="393" actId="478"/>
          <ac:spMkLst>
            <pc:docMk/>
            <pc:sldMk cId="1005183788" sldId="260"/>
            <ac:spMk id="177" creationId="{2BDA59BB-8C7C-454C-A27F-3E5E2BE13BD4}"/>
          </ac:spMkLst>
        </pc:spChg>
        <pc:spChg chg="add mod">
          <ac:chgData name="Beschoren da Costa, Pedro" userId="a745e8ca-c2a2-41e9-b71e-f65d89e83603" providerId="ADAL" clId="{CA48AC27-23A6-412D-A81B-E485D38A8751}" dt="2022-06-13T14:53:46.110" v="388"/>
          <ac:spMkLst>
            <pc:docMk/>
            <pc:sldMk cId="1005183788" sldId="260"/>
            <ac:spMk id="179" creationId="{C9652C46-5C8E-4C13-8B90-29861A31647B}"/>
          </ac:spMkLst>
        </pc:spChg>
        <pc:spChg chg="add mod">
          <ac:chgData name="Beschoren da Costa, Pedro" userId="a745e8ca-c2a2-41e9-b71e-f65d89e83603" providerId="ADAL" clId="{CA48AC27-23A6-412D-A81B-E485D38A8751}" dt="2022-06-13T14:53:54.619" v="389"/>
          <ac:spMkLst>
            <pc:docMk/>
            <pc:sldMk cId="1005183788" sldId="260"/>
            <ac:spMk id="180" creationId="{F82A0BC6-0BFE-4A0A-8F6E-DCB7A61486CC}"/>
          </ac:spMkLst>
        </pc:spChg>
        <pc:spChg chg="add mod">
          <ac:chgData name="Beschoren da Costa, Pedro" userId="a745e8ca-c2a2-41e9-b71e-f65d89e83603" providerId="ADAL" clId="{CA48AC27-23A6-412D-A81B-E485D38A8751}" dt="2022-06-13T14:54:29.476" v="391"/>
          <ac:spMkLst>
            <pc:docMk/>
            <pc:sldMk cId="1005183788" sldId="260"/>
            <ac:spMk id="181" creationId="{97A0A65E-7BDF-482B-9394-D0ED54884FC4}"/>
          </ac:spMkLst>
        </pc:spChg>
        <pc:spChg chg="add mod">
          <ac:chgData name="Beschoren da Costa, Pedro" userId="a745e8ca-c2a2-41e9-b71e-f65d89e83603" providerId="ADAL" clId="{CA48AC27-23A6-412D-A81B-E485D38A8751}" dt="2022-06-13T14:54:32.663" v="392"/>
          <ac:spMkLst>
            <pc:docMk/>
            <pc:sldMk cId="1005183788" sldId="260"/>
            <ac:spMk id="182" creationId="{AAF8579D-F833-4ACB-9878-5A7A019755D4}"/>
          </ac:spMkLst>
        </pc:spChg>
        <pc:spChg chg="del">
          <ac:chgData name="Beschoren da Costa, Pedro" userId="a745e8ca-c2a2-41e9-b71e-f65d89e83603" providerId="ADAL" clId="{CA48AC27-23A6-412D-A81B-E485D38A8751}" dt="2022-06-13T14:56:14.113" v="393" actId="478"/>
          <ac:spMkLst>
            <pc:docMk/>
            <pc:sldMk cId="1005183788" sldId="260"/>
            <ac:spMk id="186" creationId="{DB4AE35C-0998-430C-A26D-06BD46B3FE99}"/>
          </ac:spMkLst>
        </pc:spChg>
        <pc:spChg chg="mod">
          <ac:chgData name="Beschoren da Costa, Pedro" userId="a745e8ca-c2a2-41e9-b71e-f65d89e83603" providerId="ADAL" clId="{CA48AC27-23A6-412D-A81B-E485D38A8751}" dt="2022-06-13T14:54:18.003" v="390" actId="14100"/>
          <ac:spMkLst>
            <pc:docMk/>
            <pc:sldMk cId="1005183788" sldId="260"/>
            <ac:spMk id="188" creationId="{7C5B094E-7896-4DC6-A349-5C34FC16E209}"/>
          </ac:spMkLst>
        </pc:spChg>
        <pc:spChg chg="mod">
          <ac:chgData name="Beschoren da Costa, Pedro" userId="a745e8ca-c2a2-41e9-b71e-f65d89e83603" providerId="ADAL" clId="{CA48AC27-23A6-412D-A81B-E485D38A8751}" dt="2022-06-13T14:54:18.003" v="390" actId="14100"/>
          <ac:spMkLst>
            <pc:docMk/>
            <pc:sldMk cId="1005183788" sldId="260"/>
            <ac:spMk id="190" creationId="{3755D6B2-432D-4EDA-BE6A-978BBE54BC4D}"/>
          </ac:spMkLst>
        </pc:spChg>
        <pc:spChg chg="del">
          <ac:chgData name="Beschoren da Costa, Pedro" userId="a745e8ca-c2a2-41e9-b71e-f65d89e83603" providerId="ADAL" clId="{CA48AC27-23A6-412D-A81B-E485D38A8751}" dt="2022-06-13T14:56:14.113" v="393" actId="478"/>
          <ac:spMkLst>
            <pc:docMk/>
            <pc:sldMk cId="1005183788" sldId="260"/>
            <ac:spMk id="191" creationId="{D0CD3020-84CC-4925-A1D9-E5E165DD65F8}"/>
          </ac:spMkLst>
        </pc:spChg>
        <pc:graphicFrameChg chg="mod">
          <ac:chgData name="Beschoren da Costa, Pedro" userId="a745e8ca-c2a2-41e9-b71e-f65d89e83603" providerId="ADAL" clId="{CA48AC27-23A6-412D-A81B-E485D38A8751}" dt="2022-06-13T14:52:48.574" v="377" actId="1076"/>
          <ac:graphicFrameMkLst>
            <pc:docMk/>
            <pc:sldMk cId="1005183788" sldId="260"/>
            <ac:graphicFrameMk id="2" creationId="{5E29C232-AA6B-4619-951F-13942B393214}"/>
          </ac:graphicFrameMkLst>
        </pc:graphicFrameChg>
        <pc:graphicFrameChg chg="mod">
          <ac:chgData name="Beschoren da Costa, Pedro" userId="a745e8ca-c2a2-41e9-b71e-f65d89e83603" providerId="ADAL" clId="{CA48AC27-23A6-412D-A81B-E485D38A8751}" dt="2022-06-13T14:54:18.003" v="390" actId="14100"/>
          <ac:graphicFrameMkLst>
            <pc:docMk/>
            <pc:sldMk cId="1005183788" sldId="260"/>
            <ac:graphicFrameMk id="136" creationId="{E6380D7E-2C85-4D8F-99E5-3436044F240C}"/>
          </ac:graphicFrameMkLst>
        </pc:graphicFrameChg>
        <pc:graphicFrameChg chg="mod">
          <ac:chgData name="Beschoren da Costa, Pedro" userId="a745e8ca-c2a2-41e9-b71e-f65d89e83603" providerId="ADAL" clId="{CA48AC27-23A6-412D-A81B-E485D38A8751}" dt="2022-06-13T14:52:48.574" v="377" actId="1076"/>
          <ac:graphicFrameMkLst>
            <pc:docMk/>
            <pc:sldMk cId="1005183788" sldId="260"/>
            <ac:graphicFrameMk id="161" creationId="{E7E591D7-1B47-4DC1-B308-6BFFC79116AF}"/>
          </ac:graphicFrameMkLst>
        </pc:graphicFrameChg>
        <pc:graphicFrameChg chg="mod">
          <ac:chgData name="Beschoren da Costa, Pedro" userId="a745e8ca-c2a2-41e9-b71e-f65d89e83603" providerId="ADAL" clId="{CA48AC27-23A6-412D-A81B-E485D38A8751}" dt="2022-06-13T14:52:48.574" v="377" actId="1076"/>
          <ac:graphicFrameMkLst>
            <pc:docMk/>
            <pc:sldMk cId="1005183788" sldId="260"/>
            <ac:graphicFrameMk id="162" creationId="{2BB50FBC-A979-4646-98CB-0015FD534E04}"/>
          </ac:graphicFrameMkLst>
        </pc:graphicFrameChg>
        <pc:graphicFrameChg chg="mod">
          <ac:chgData name="Beschoren da Costa, Pedro" userId="a745e8ca-c2a2-41e9-b71e-f65d89e83603" providerId="ADAL" clId="{CA48AC27-23A6-412D-A81B-E485D38A8751}" dt="2022-06-13T14:52:48.574" v="377" actId="1076"/>
          <ac:graphicFrameMkLst>
            <pc:docMk/>
            <pc:sldMk cId="1005183788" sldId="260"/>
            <ac:graphicFrameMk id="163" creationId="{8BC98536-7B7A-44F3-A9EB-4D944B6054B6}"/>
          </ac:graphicFrameMkLst>
        </pc:graphicFrameChg>
        <pc:picChg chg="mod">
          <ac:chgData name="Beschoren da Costa, Pedro" userId="a745e8ca-c2a2-41e9-b71e-f65d89e83603" providerId="ADAL" clId="{CA48AC27-23A6-412D-A81B-E485D38A8751}" dt="2022-06-13T14:52:27.581" v="371" actId="1076"/>
          <ac:picMkLst>
            <pc:docMk/>
            <pc:sldMk cId="1005183788" sldId="260"/>
            <ac:picMk id="137" creationId="{00000000-0000-0000-0000-000000000000}"/>
          </ac:picMkLst>
        </pc:picChg>
        <pc:picChg chg="mod">
          <ac:chgData name="Beschoren da Costa, Pedro" userId="a745e8ca-c2a2-41e9-b71e-f65d89e83603" providerId="ADAL" clId="{CA48AC27-23A6-412D-A81B-E485D38A8751}" dt="2022-06-13T14:52:28.605" v="372" actId="1076"/>
          <ac:picMkLst>
            <pc:docMk/>
            <pc:sldMk cId="1005183788" sldId="260"/>
            <ac:picMk id="138" creationId="{00000000-0000-0000-0000-000000000000}"/>
          </ac:picMkLst>
        </pc:picChg>
        <pc:picChg chg="mod">
          <ac:chgData name="Beschoren da Costa, Pedro" userId="a745e8ca-c2a2-41e9-b71e-f65d89e83603" providerId="ADAL" clId="{CA48AC27-23A6-412D-A81B-E485D38A8751}" dt="2022-06-13T14:52:25.981" v="370" actId="1076"/>
          <ac:picMkLst>
            <pc:docMk/>
            <pc:sldMk cId="1005183788" sldId="260"/>
            <ac:picMk id="139" creationId="{00000000-0000-0000-0000-000000000000}"/>
          </ac:picMkLst>
        </pc:picChg>
        <pc:picChg chg="mod">
          <ac:chgData name="Beschoren da Costa, Pedro" userId="a745e8ca-c2a2-41e9-b71e-f65d89e83603" providerId="ADAL" clId="{CA48AC27-23A6-412D-A81B-E485D38A8751}" dt="2022-06-13T14:52:32.245" v="373" actId="1076"/>
          <ac:picMkLst>
            <pc:docMk/>
            <pc:sldMk cId="1005183788" sldId="260"/>
            <ac:picMk id="140" creationId="{00000000-0000-0000-0000-000000000000}"/>
          </ac:picMkLst>
        </pc:picChg>
        <pc:picChg chg="mod">
          <ac:chgData name="Beschoren da Costa, Pedro" userId="a745e8ca-c2a2-41e9-b71e-f65d89e83603" providerId="ADAL" clId="{CA48AC27-23A6-412D-A81B-E485D38A8751}" dt="2022-06-13T14:52:48.574" v="377" actId="1076"/>
          <ac:picMkLst>
            <pc:docMk/>
            <pc:sldMk cId="1005183788" sldId="260"/>
            <ac:picMk id="143" creationId="{00000000-0000-0000-0000-000000000000}"/>
          </ac:picMkLst>
        </pc:picChg>
        <pc:picChg chg="mod">
          <ac:chgData name="Beschoren da Costa, Pedro" userId="a745e8ca-c2a2-41e9-b71e-f65d89e83603" providerId="ADAL" clId="{CA48AC27-23A6-412D-A81B-E485D38A8751}" dt="2022-06-13T14:52:48.574" v="377" actId="1076"/>
          <ac:picMkLst>
            <pc:docMk/>
            <pc:sldMk cId="1005183788" sldId="260"/>
            <ac:picMk id="144" creationId="{00000000-0000-0000-0000-000000000000}"/>
          </ac:picMkLst>
        </pc:picChg>
        <pc:picChg chg="mod">
          <ac:chgData name="Beschoren da Costa, Pedro" userId="a745e8ca-c2a2-41e9-b71e-f65d89e83603" providerId="ADAL" clId="{CA48AC27-23A6-412D-A81B-E485D38A8751}" dt="2022-06-13T14:52:48.574" v="377" actId="1076"/>
          <ac:picMkLst>
            <pc:docMk/>
            <pc:sldMk cId="1005183788" sldId="260"/>
            <ac:picMk id="145" creationId="{00000000-0000-0000-0000-000000000000}"/>
          </ac:picMkLst>
        </pc:picChg>
        <pc:picChg chg="mod">
          <ac:chgData name="Beschoren da Costa, Pedro" userId="a745e8ca-c2a2-41e9-b71e-f65d89e83603" providerId="ADAL" clId="{CA48AC27-23A6-412D-A81B-E485D38A8751}" dt="2022-06-13T14:52:48.574" v="377" actId="1076"/>
          <ac:picMkLst>
            <pc:docMk/>
            <pc:sldMk cId="1005183788" sldId="260"/>
            <ac:picMk id="146" creationId="{00000000-0000-0000-0000-000000000000}"/>
          </ac:picMkLst>
        </pc:picChg>
        <pc:picChg chg="mod">
          <ac:chgData name="Beschoren da Costa, Pedro" userId="a745e8ca-c2a2-41e9-b71e-f65d89e83603" providerId="ADAL" clId="{CA48AC27-23A6-412D-A81B-E485D38A8751}" dt="2022-06-13T14:53:12.094" v="387" actId="14100"/>
          <ac:picMkLst>
            <pc:docMk/>
            <pc:sldMk cId="1005183788" sldId="260"/>
            <ac:picMk id="151" creationId="{00000000-0000-0000-0000-000000000000}"/>
          </ac:picMkLst>
        </pc:picChg>
        <pc:picChg chg="mod">
          <ac:chgData name="Beschoren da Costa, Pedro" userId="a745e8ca-c2a2-41e9-b71e-f65d89e83603" providerId="ADAL" clId="{CA48AC27-23A6-412D-A81B-E485D38A8751}" dt="2022-06-13T14:53:01.093" v="381" actId="14100"/>
          <ac:picMkLst>
            <pc:docMk/>
            <pc:sldMk cId="1005183788" sldId="260"/>
            <ac:picMk id="152" creationId="{00000000-0000-0000-0000-000000000000}"/>
          </ac:picMkLst>
        </pc:picChg>
        <pc:picChg chg="mod">
          <ac:chgData name="Beschoren da Costa, Pedro" userId="a745e8ca-c2a2-41e9-b71e-f65d89e83603" providerId="ADAL" clId="{CA48AC27-23A6-412D-A81B-E485D38A8751}" dt="2022-06-13T14:53:09.502" v="385" actId="1076"/>
          <ac:picMkLst>
            <pc:docMk/>
            <pc:sldMk cId="1005183788" sldId="260"/>
            <ac:picMk id="153" creationId="{00000000-0000-0000-0000-000000000000}"/>
          </ac:picMkLst>
        </pc:picChg>
        <pc:picChg chg="mod">
          <ac:chgData name="Beschoren da Costa, Pedro" userId="a745e8ca-c2a2-41e9-b71e-f65d89e83603" providerId="ADAL" clId="{CA48AC27-23A6-412D-A81B-E485D38A8751}" dt="2022-06-13T14:53:05.558" v="383" actId="14100"/>
          <ac:picMkLst>
            <pc:docMk/>
            <pc:sldMk cId="1005183788" sldId="260"/>
            <ac:picMk id="154" creationId="{00000000-0000-0000-0000-000000000000}"/>
          </ac:picMkLst>
        </pc:picChg>
        <pc:picChg chg="mod">
          <ac:chgData name="Beschoren da Costa, Pedro" userId="a745e8ca-c2a2-41e9-b71e-f65d89e83603" providerId="ADAL" clId="{CA48AC27-23A6-412D-A81B-E485D38A8751}" dt="2022-06-13T14:54:18.003" v="390" actId="14100"/>
          <ac:picMkLst>
            <pc:docMk/>
            <pc:sldMk cId="1005183788" sldId="260"/>
            <ac:picMk id="155" creationId="{00000000-0000-0000-0000-000000000000}"/>
          </ac:picMkLst>
        </pc:picChg>
        <pc:picChg chg="mod">
          <ac:chgData name="Beschoren da Costa, Pedro" userId="a745e8ca-c2a2-41e9-b71e-f65d89e83603" providerId="ADAL" clId="{CA48AC27-23A6-412D-A81B-E485D38A8751}" dt="2022-06-13T14:54:18.003" v="390" actId="14100"/>
          <ac:picMkLst>
            <pc:docMk/>
            <pc:sldMk cId="1005183788" sldId="260"/>
            <ac:picMk id="156" creationId="{00000000-0000-0000-0000-000000000000}"/>
          </ac:picMkLst>
        </pc:picChg>
        <pc:picChg chg="mod">
          <ac:chgData name="Beschoren da Costa, Pedro" userId="a745e8ca-c2a2-41e9-b71e-f65d89e83603" providerId="ADAL" clId="{CA48AC27-23A6-412D-A81B-E485D38A8751}" dt="2022-06-13T14:54:18.003" v="390" actId="14100"/>
          <ac:picMkLst>
            <pc:docMk/>
            <pc:sldMk cId="1005183788" sldId="260"/>
            <ac:picMk id="157" creationId="{00000000-0000-0000-0000-000000000000}"/>
          </ac:picMkLst>
        </pc:picChg>
        <pc:picChg chg="mod">
          <ac:chgData name="Beschoren da Costa, Pedro" userId="a745e8ca-c2a2-41e9-b71e-f65d89e83603" providerId="ADAL" clId="{CA48AC27-23A6-412D-A81B-E485D38A8751}" dt="2022-06-13T14:54:18.003" v="390" actId="14100"/>
          <ac:picMkLst>
            <pc:docMk/>
            <pc:sldMk cId="1005183788" sldId="260"/>
            <ac:picMk id="158" creationId="{00000000-0000-0000-0000-000000000000}"/>
          </ac:picMkLst>
        </pc:picChg>
        <pc:picChg chg="del">
          <ac:chgData name="Beschoren da Costa, Pedro" userId="a745e8ca-c2a2-41e9-b71e-f65d89e83603" providerId="ADAL" clId="{CA48AC27-23A6-412D-A81B-E485D38A8751}" dt="2022-06-13T14:56:14.113" v="393" actId="478"/>
          <ac:picMkLst>
            <pc:docMk/>
            <pc:sldMk cId="1005183788" sldId="260"/>
            <ac:picMk id="173" creationId="{8DB1EC03-060E-44D9-8BB0-0D6052CA398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13293954"/>
            <a:ext cx="25727184" cy="9173024"/>
          </a:xfrm>
        </p:spPr>
        <p:txBody>
          <a:bodyPr/>
          <a:lstStyle/>
          <a:p>
            <a:r>
              <a:rPr lang="en-US"/>
              <a:t>Click to edit Master title style</a:t>
            </a:r>
          </a:p>
        </p:txBody>
      </p:sp>
      <p:sp>
        <p:nvSpPr>
          <p:cNvPr id="3" name="Subtitle 2"/>
          <p:cNvSpPr>
            <a:spLocks noGrp="1"/>
          </p:cNvSpPr>
          <p:nvPr>
            <p:ph type="subTitle" idx="1"/>
          </p:nvPr>
        </p:nvSpPr>
        <p:spPr>
          <a:xfrm>
            <a:off x="4540091" y="24250068"/>
            <a:ext cx="21187093" cy="10936305"/>
          </a:xfrm>
        </p:spPr>
        <p:txBody>
          <a:bodyPr/>
          <a:lstStyle>
            <a:lvl1pPr marL="0" indent="0" algn="ctr">
              <a:buNone/>
              <a:defRPr>
                <a:solidFill>
                  <a:schemeClr val="tx1">
                    <a:tint val="75000"/>
                  </a:schemeClr>
                </a:solidFill>
              </a:defRPr>
            </a:lvl1pPr>
            <a:lvl2pPr marL="2087438" indent="0" algn="ctr">
              <a:buNone/>
              <a:defRPr>
                <a:solidFill>
                  <a:schemeClr val="tx1">
                    <a:tint val="75000"/>
                  </a:schemeClr>
                </a:solidFill>
              </a:defRPr>
            </a:lvl2pPr>
            <a:lvl3pPr marL="4174876" indent="0" algn="ctr">
              <a:buNone/>
              <a:defRPr>
                <a:solidFill>
                  <a:schemeClr val="tx1">
                    <a:tint val="75000"/>
                  </a:schemeClr>
                </a:solidFill>
              </a:defRPr>
            </a:lvl3pPr>
            <a:lvl4pPr marL="6262314" indent="0" algn="ctr">
              <a:buNone/>
              <a:defRPr>
                <a:solidFill>
                  <a:schemeClr val="tx1">
                    <a:tint val="75000"/>
                  </a:schemeClr>
                </a:solidFill>
              </a:defRPr>
            </a:lvl4pPr>
            <a:lvl5pPr marL="8349752" indent="0" algn="ctr">
              <a:buNone/>
              <a:defRPr>
                <a:solidFill>
                  <a:schemeClr val="tx1">
                    <a:tint val="75000"/>
                  </a:schemeClr>
                </a:solidFill>
              </a:defRPr>
            </a:lvl5pPr>
            <a:lvl6pPr marL="10437190" indent="0" algn="ctr">
              <a:buNone/>
              <a:defRPr>
                <a:solidFill>
                  <a:schemeClr val="tx1">
                    <a:tint val="75000"/>
                  </a:schemeClr>
                </a:solidFill>
              </a:defRPr>
            </a:lvl6pPr>
            <a:lvl7pPr marL="12524628" indent="0" algn="ctr">
              <a:buNone/>
              <a:defRPr>
                <a:solidFill>
                  <a:schemeClr val="tx1">
                    <a:tint val="75000"/>
                  </a:schemeClr>
                </a:solidFill>
              </a:defRPr>
            </a:lvl7pPr>
            <a:lvl8pPr marL="14612066" indent="0" algn="ctr">
              <a:buNone/>
              <a:defRPr>
                <a:solidFill>
                  <a:schemeClr val="tx1">
                    <a:tint val="75000"/>
                  </a:schemeClr>
                </a:solidFill>
              </a:defRPr>
            </a:lvl8pPr>
            <a:lvl9pPr marL="1669950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FA9B4-0C6B-4448-AB20-1FD8B8AFCAE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2298593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FA9B4-0C6B-4448-AB20-1FD8B8AFCAE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01011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3774" y="1713757"/>
            <a:ext cx="6810137" cy="365137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13364" y="1713757"/>
            <a:ext cx="19925956" cy="365137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FA9B4-0C6B-4448-AB20-1FD8B8AFCAE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3280326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FA9B4-0C6B-4448-AB20-1FD8B8AFCAE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69243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6" y="27499264"/>
            <a:ext cx="25727184" cy="8499411"/>
          </a:xfrm>
        </p:spPr>
        <p:txBody>
          <a:bodyPr anchor="t"/>
          <a:lstStyle>
            <a:lvl1pPr algn="l">
              <a:defRPr sz="18300" b="1" cap="all"/>
            </a:lvl1pPr>
          </a:lstStyle>
          <a:p>
            <a:r>
              <a:rPr lang="en-US"/>
              <a:t>Click to edit Master title style</a:t>
            </a:r>
          </a:p>
        </p:txBody>
      </p:sp>
      <p:sp>
        <p:nvSpPr>
          <p:cNvPr id="3" name="Text Placeholder 2"/>
          <p:cNvSpPr>
            <a:spLocks noGrp="1"/>
          </p:cNvSpPr>
          <p:nvPr>
            <p:ph type="body" idx="1"/>
          </p:nvPr>
        </p:nvSpPr>
        <p:spPr>
          <a:xfrm>
            <a:off x="2390906" y="18138027"/>
            <a:ext cx="25727184" cy="9361236"/>
          </a:xfrm>
        </p:spPr>
        <p:txBody>
          <a:bodyPr anchor="b"/>
          <a:lstStyle>
            <a:lvl1pPr marL="0" indent="0">
              <a:buNone/>
              <a:defRPr sz="9100">
                <a:solidFill>
                  <a:schemeClr val="tx1">
                    <a:tint val="75000"/>
                  </a:schemeClr>
                </a:solidFill>
              </a:defRPr>
            </a:lvl1pPr>
            <a:lvl2pPr marL="2087438" indent="0">
              <a:buNone/>
              <a:defRPr sz="8200">
                <a:solidFill>
                  <a:schemeClr val="tx1">
                    <a:tint val="75000"/>
                  </a:schemeClr>
                </a:solidFill>
              </a:defRPr>
            </a:lvl2pPr>
            <a:lvl3pPr marL="4174876" indent="0">
              <a:buNone/>
              <a:defRPr sz="7300">
                <a:solidFill>
                  <a:schemeClr val="tx1">
                    <a:tint val="75000"/>
                  </a:schemeClr>
                </a:solidFill>
              </a:defRPr>
            </a:lvl3pPr>
            <a:lvl4pPr marL="6262314" indent="0">
              <a:buNone/>
              <a:defRPr sz="6400">
                <a:solidFill>
                  <a:schemeClr val="tx1">
                    <a:tint val="75000"/>
                  </a:schemeClr>
                </a:solidFill>
              </a:defRPr>
            </a:lvl4pPr>
            <a:lvl5pPr marL="8349752" indent="0">
              <a:buNone/>
              <a:defRPr sz="6400">
                <a:solidFill>
                  <a:schemeClr val="tx1">
                    <a:tint val="75000"/>
                  </a:schemeClr>
                </a:solidFill>
              </a:defRPr>
            </a:lvl5pPr>
            <a:lvl6pPr marL="10437190" indent="0">
              <a:buNone/>
              <a:defRPr sz="6400">
                <a:solidFill>
                  <a:schemeClr val="tx1">
                    <a:tint val="75000"/>
                  </a:schemeClr>
                </a:solidFill>
              </a:defRPr>
            </a:lvl6pPr>
            <a:lvl7pPr marL="12524628" indent="0">
              <a:buNone/>
              <a:defRPr sz="6400">
                <a:solidFill>
                  <a:schemeClr val="tx1">
                    <a:tint val="75000"/>
                  </a:schemeClr>
                </a:solidFill>
              </a:defRPr>
            </a:lvl7pPr>
            <a:lvl8pPr marL="14612066" indent="0">
              <a:buNone/>
              <a:defRPr sz="6400">
                <a:solidFill>
                  <a:schemeClr val="tx1">
                    <a:tint val="75000"/>
                  </a:schemeClr>
                </a:solidFill>
              </a:defRPr>
            </a:lvl8pPr>
            <a:lvl9pPr marL="16699504"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FA9B4-0C6B-4448-AB20-1FD8B8AFCAE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963814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13364" y="9985325"/>
            <a:ext cx="13368046" cy="28242219"/>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85865" y="9985325"/>
            <a:ext cx="13368046" cy="28242219"/>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FA9B4-0C6B-4448-AB20-1FD8B8AFCAE3}"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3938756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364" y="9579176"/>
            <a:ext cx="13373303" cy="3992145"/>
          </a:xfrm>
        </p:spPr>
        <p:txBody>
          <a:bodyPr anchor="b"/>
          <a:lstStyle>
            <a:lvl1pPr marL="0" indent="0">
              <a:buNone/>
              <a:defRPr sz="11000" b="1"/>
            </a:lvl1pPr>
            <a:lvl2pPr marL="2087438" indent="0">
              <a:buNone/>
              <a:defRPr sz="9100" b="1"/>
            </a:lvl2pPr>
            <a:lvl3pPr marL="4174876" indent="0">
              <a:buNone/>
              <a:defRPr sz="8200" b="1"/>
            </a:lvl3pPr>
            <a:lvl4pPr marL="6262314" indent="0">
              <a:buNone/>
              <a:defRPr sz="7300" b="1"/>
            </a:lvl4pPr>
            <a:lvl5pPr marL="8349752" indent="0">
              <a:buNone/>
              <a:defRPr sz="7300" b="1"/>
            </a:lvl5pPr>
            <a:lvl6pPr marL="10437190" indent="0">
              <a:buNone/>
              <a:defRPr sz="7300" b="1"/>
            </a:lvl6pPr>
            <a:lvl7pPr marL="12524628" indent="0">
              <a:buNone/>
              <a:defRPr sz="7300" b="1"/>
            </a:lvl7pPr>
            <a:lvl8pPr marL="14612066" indent="0">
              <a:buNone/>
              <a:defRPr sz="7300" b="1"/>
            </a:lvl8pPr>
            <a:lvl9pPr marL="16699504" indent="0">
              <a:buNone/>
              <a:defRPr sz="7300" b="1"/>
            </a:lvl9pPr>
          </a:lstStyle>
          <a:p>
            <a:pPr lvl="0"/>
            <a:r>
              <a:rPr lang="en-US"/>
              <a:t>Click to edit Master text styles</a:t>
            </a:r>
          </a:p>
        </p:txBody>
      </p:sp>
      <p:sp>
        <p:nvSpPr>
          <p:cNvPr id="4" name="Content Placeholder 3"/>
          <p:cNvSpPr>
            <a:spLocks noGrp="1"/>
          </p:cNvSpPr>
          <p:nvPr>
            <p:ph sz="half" idx="2"/>
          </p:nvPr>
        </p:nvSpPr>
        <p:spPr>
          <a:xfrm>
            <a:off x="1513364" y="13571321"/>
            <a:ext cx="13373303" cy="24656220"/>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5357" y="9579176"/>
            <a:ext cx="13378556" cy="3992145"/>
          </a:xfrm>
        </p:spPr>
        <p:txBody>
          <a:bodyPr anchor="b"/>
          <a:lstStyle>
            <a:lvl1pPr marL="0" indent="0">
              <a:buNone/>
              <a:defRPr sz="11000" b="1"/>
            </a:lvl1pPr>
            <a:lvl2pPr marL="2087438" indent="0">
              <a:buNone/>
              <a:defRPr sz="9100" b="1"/>
            </a:lvl2pPr>
            <a:lvl3pPr marL="4174876" indent="0">
              <a:buNone/>
              <a:defRPr sz="8200" b="1"/>
            </a:lvl3pPr>
            <a:lvl4pPr marL="6262314" indent="0">
              <a:buNone/>
              <a:defRPr sz="7300" b="1"/>
            </a:lvl4pPr>
            <a:lvl5pPr marL="8349752" indent="0">
              <a:buNone/>
              <a:defRPr sz="7300" b="1"/>
            </a:lvl5pPr>
            <a:lvl6pPr marL="10437190" indent="0">
              <a:buNone/>
              <a:defRPr sz="7300" b="1"/>
            </a:lvl6pPr>
            <a:lvl7pPr marL="12524628" indent="0">
              <a:buNone/>
              <a:defRPr sz="7300" b="1"/>
            </a:lvl7pPr>
            <a:lvl8pPr marL="14612066" indent="0">
              <a:buNone/>
              <a:defRPr sz="7300" b="1"/>
            </a:lvl8pPr>
            <a:lvl9pPr marL="16699504" indent="0">
              <a:buNone/>
              <a:defRPr sz="7300" b="1"/>
            </a:lvl9pPr>
          </a:lstStyle>
          <a:p>
            <a:pPr lvl="0"/>
            <a:r>
              <a:rPr lang="en-US"/>
              <a:t>Click to edit Master text styles</a:t>
            </a:r>
          </a:p>
        </p:txBody>
      </p:sp>
      <p:sp>
        <p:nvSpPr>
          <p:cNvPr id="6" name="Content Placeholder 5"/>
          <p:cNvSpPr>
            <a:spLocks noGrp="1"/>
          </p:cNvSpPr>
          <p:nvPr>
            <p:ph sz="quarter" idx="4"/>
          </p:nvPr>
        </p:nvSpPr>
        <p:spPr>
          <a:xfrm>
            <a:off x="15375357" y="13571321"/>
            <a:ext cx="13378556" cy="24656220"/>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FA9B4-0C6B-4448-AB20-1FD8B8AFCAE3}" type="datetimeFigureOut">
              <a:rPr lang="en-US" smtClean="0"/>
              <a:t>6/15/2022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76890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FA9B4-0C6B-4448-AB20-1FD8B8AFCAE3}" type="datetimeFigureOut">
              <a:rPr lang="en-US" smtClean="0"/>
              <a:t>6/15/2022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17305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FA9B4-0C6B-4448-AB20-1FD8B8AFCAE3}" type="datetimeFigureOut">
              <a:rPr lang="en-US" smtClean="0"/>
              <a:t>6/15/2022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127923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65" y="1703845"/>
            <a:ext cx="9957725" cy="7251246"/>
          </a:xfrm>
        </p:spPr>
        <p:txBody>
          <a:bodyPr anchor="b"/>
          <a:lstStyle>
            <a:lvl1pPr algn="l">
              <a:defRPr sz="9100" b="1"/>
            </a:lvl1pPr>
          </a:lstStyle>
          <a:p>
            <a:r>
              <a:rPr lang="en-US"/>
              <a:t>Click to edit Master title style</a:t>
            </a:r>
          </a:p>
        </p:txBody>
      </p:sp>
      <p:sp>
        <p:nvSpPr>
          <p:cNvPr id="3" name="Content Placeholder 2"/>
          <p:cNvSpPr>
            <a:spLocks noGrp="1"/>
          </p:cNvSpPr>
          <p:nvPr>
            <p:ph idx="1"/>
          </p:nvPr>
        </p:nvSpPr>
        <p:spPr>
          <a:xfrm>
            <a:off x="11833664" y="1703848"/>
            <a:ext cx="16920247" cy="36523697"/>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365" y="8955093"/>
            <a:ext cx="9957725" cy="29272451"/>
          </a:xfrm>
        </p:spPr>
        <p:txBody>
          <a:bodyPr/>
          <a:lstStyle>
            <a:lvl1pPr marL="0" indent="0">
              <a:buNone/>
              <a:defRPr sz="6400"/>
            </a:lvl1pPr>
            <a:lvl2pPr marL="2087438" indent="0">
              <a:buNone/>
              <a:defRPr sz="5500"/>
            </a:lvl2pPr>
            <a:lvl3pPr marL="4174876" indent="0">
              <a:buNone/>
              <a:defRPr sz="4600"/>
            </a:lvl3pPr>
            <a:lvl4pPr marL="6262314" indent="0">
              <a:buNone/>
              <a:defRPr sz="4100"/>
            </a:lvl4pPr>
            <a:lvl5pPr marL="8349752" indent="0">
              <a:buNone/>
              <a:defRPr sz="4100"/>
            </a:lvl5pPr>
            <a:lvl6pPr marL="10437190" indent="0">
              <a:buNone/>
              <a:defRPr sz="4100"/>
            </a:lvl6pPr>
            <a:lvl7pPr marL="12524628" indent="0">
              <a:buNone/>
              <a:defRPr sz="4100"/>
            </a:lvl7pPr>
            <a:lvl8pPr marL="14612066" indent="0">
              <a:buNone/>
              <a:defRPr sz="4100"/>
            </a:lvl8pPr>
            <a:lvl9pPr marL="16699504"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fld id="{522FA9B4-0C6B-4448-AB20-1FD8B8AFCAE3}"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3402087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598" y="29955967"/>
            <a:ext cx="18160365" cy="3536471"/>
          </a:xfrm>
        </p:spPr>
        <p:txBody>
          <a:bodyPr anchor="b"/>
          <a:lstStyle>
            <a:lvl1pPr algn="l">
              <a:defRPr sz="9100" b="1"/>
            </a:lvl1pPr>
          </a:lstStyle>
          <a:p>
            <a:r>
              <a:rPr lang="en-US"/>
              <a:t>Click to edit Master title style</a:t>
            </a:r>
          </a:p>
        </p:txBody>
      </p:sp>
      <p:sp>
        <p:nvSpPr>
          <p:cNvPr id="3" name="Picture Placeholder 2"/>
          <p:cNvSpPr>
            <a:spLocks noGrp="1"/>
          </p:cNvSpPr>
          <p:nvPr>
            <p:ph type="pic" idx="1"/>
          </p:nvPr>
        </p:nvSpPr>
        <p:spPr>
          <a:xfrm>
            <a:off x="5932598" y="3823744"/>
            <a:ext cx="18160365" cy="25676543"/>
          </a:xfrm>
        </p:spPr>
        <p:txBody>
          <a:bodyPr/>
          <a:lstStyle>
            <a:lvl1pPr marL="0" indent="0">
              <a:buNone/>
              <a:defRPr sz="14600"/>
            </a:lvl1pPr>
            <a:lvl2pPr marL="2087438" indent="0">
              <a:buNone/>
              <a:defRPr sz="12800"/>
            </a:lvl2pPr>
            <a:lvl3pPr marL="4174876" indent="0">
              <a:buNone/>
              <a:defRPr sz="11000"/>
            </a:lvl3pPr>
            <a:lvl4pPr marL="6262314" indent="0">
              <a:buNone/>
              <a:defRPr sz="9100"/>
            </a:lvl4pPr>
            <a:lvl5pPr marL="8349752" indent="0">
              <a:buNone/>
              <a:defRPr sz="9100"/>
            </a:lvl5pPr>
            <a:lvl6pPr marL="10437190" indent="0">
              <a:buNone/>
              <a:defRPr sz="9100"/>
            </a:lvl6pPr>
            <a:lvl7pPr marL="12524628" indent="0">
              <a:buNone/>
              <a:defRPr sz="9100"/>
            </a:lvl7pPr>
            <a:lvl8pPr marL="14612066" indent="0">
              <a:buNone/>
              <a:defRPr sz="9100"/>
            </a:lvl8pPr>
            <a:lvl9pPr marL="16699504" indent="0">
              <a:buNone/>
              <a:defRPr sz="9100"/>
            </a:lvl9pPr>
          </a:lstStyle>
          <a:p>
            <a:endParaRPr lang="en-US"/>
          </a:p>
        </p:txBody>
      </p:sp>
      <p:sp>
        <p:nvSpPr>
          <p:cNvPr id="4" name="Text Placeholder 3"/>
          <p:cNvSpPr>
            <a:spLocks noGrp="1"/>
          </p:cNvSpPr>
          <p:nvPr>
            <p:ph type="body" sz="half" idx="2"/>
          </p:nvPr>
        </p:nvSpPr>
        <p:spPr>
          <a:xfrm>
            <a:off x="5932598" y="33492438"/>
            <a:ext cx="18160365" cy="5022376"/>
          </a:xfrm>
        </p:spPr>
        <p:txBody>
          <a:bodyPr/>
          <a:lstStyle>
            <a:lvl1pPr marL="0" indent="0">
              <a:buNone/>
              <a:defRPr sz="6400"/>
            </a:lvl1pPr>
            <a:lvl2pPr marL="2087438" indent="0">
              <a:buNone/>
              <a:defRPr sz="5500"/>
            </a:lvl2pPr>
            <a:lvl3pPr marL="4174876" indent="0">
              <a:buNone/>
              <a:defRPr sz="4600"/>
            </a:lvl3pPr>
            <a:lvl4pPr marL="6262314" indent="0">
              <a:buNone/>
              <a:defRPr sz="4100"/>
            </a:lvl4pPr>
            <a:lvl5pPr marL="8349752" indent="0">
              <a:buNone/>
              <a:defRPr sz="4100"/>
            </a:lvl5pPr>
            <a:lvl6pPr marL="10437190" indent="0">
              <a:buNone/>
              <a:defRPr sz="4100"/>
            </a:lvl6pPr>
            <a:lvl7pPr marL="12524628" indent="0">
              <a:buNone/>
              <a:defRPr sz="4100"/>
            </a:lvl7pPr>
            <a:lvl8pPr marL="14612066" indent="0">
              <a:buNone/>
              <a:defRPr sz="4100"/>
            </a:lvl8pPr>
            <a:lvl9pPr marL="16699504"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fld id="{522FA9B4-0C6B-4448-AB20-1FD8B8AFCAE3}"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B12E88-6F1E-4F5F-AE1A-BF9714806B49}" type="slidenum">
              <a:rPr lang="en-US" smtClean="0"/>
              <a:t>‹#›</a:t>
            </a:fld>
            <a:endParaRPr lang="en-US"/>
          </a:p>
        </p:txBody>
      </p:sp>
    </p:spTree>
    <p:extLst>
      <p:ext uri="{BB962C8B-B14F-4D97-AF65-F5344CB8AC3E}">
        <p14:creationId xmlns:p14="http://schemas.microsoft.com/office/powerpoint/2010/main" val="44111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4" y="1713754"/>
            <a:ext cx="27240548" cy="7132373"/>
          </a:xfrm>
          <a:prstGeom prst="rect">
            <a:avLst/>
          </a:prstGeom>
        </p:spPr>
        <p:txBody>
          <a:bodyPr vert="horz" lIns="417488" tIns="208744" rIns="417488" bIns="208744" rtlCol="0" anchor="ctr">
            <a:normAutofit/>
          </a:bodyPr>
          <a:lstStyle/>
          <a:p>
            <a:r>
              <a:rPr lang="en-US"/>
              <a:t>Click to edit Master title style</a:t>
            </a:r>
          </a:p>
        </p:txBody>
      </p:sp>
      <p:sp>
        <p:nvSpPr>
          <p:cNvPr id="3" name="Text Placeholder 2"/>
          <p:cNvSpPr>
            <a:spLocks noGrp="1"/>
          </p:cNvSpPr>
          <p:nvPr>
            <p:ph type="body" idx="1"/>
          </p:nvPr>
        </p:nvSpPr>
        <p:spPr>
          <a:xfrm>
            <a:off x="1513364" y="9985325"/>
            <a:ext cx="27240548" cy="28242219"/>
          </a:xfrm>
          <a:prstGeom prst="rect">
            <a:avLst/>
          </a:prstGeom>
        </p:spPr>
        <p:txBody>
          <a:bodyPr vert="horz" lIns="417488" tIns="208744" rIns="417488" bIns="2087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513364" y="39663922"/>
            <a:ext cx="7062364" cy="2278397"/>
          </a:xfrm>
          <a:prstGeom prst="rect">
            <a:avLst/>
          </a:prstGeom>
        </p:spPr>
        <p:txBody>
          <a:bodyPr vert="horz" lIns="417488" tIns="208744" rIns="417488" bIns="208744" rtlCol="0" anchor="ctr"/>
          <a:lstStyle>
            <a:lvl1pPr algn="l">
              <a:defRPr sz="5500">
                <a:solidFill>
                  <a:schemeClr val="tx1">
                    <a:tint val="75000"/>
                  </a:schemeClr>
                </a:solidFill>
              </a:defRPr>
            </a:lvl1pPr>
          </a:lstStyle>
          <a:p>
            <a:fld id="{522FA9B4-0C6B-4448-AB20-1FD8B8AFCAE3}" type="datetimeFigureOut">
              <a:rPr lang="en-US" smtClean="0"/>
              <a:t>6/15/2022</a:t>
            </a:fld>
            <a:endParaRPr lang="en-US"/>
          </a:p>
        </p:txBody>
      </p:sp>
      <p:sp>
        <p:nvSpPr>
          <p:cNvPr id="5" name="Footer Placeholder 4"/>
          <p:cNvSpPr>
            <a:spLocks noGrp="1"/>
          </p:cNvSpPr>
          <p:nvPr>
            <p:ph type="ftr" sz="quarter" idx="3"/>
          </p:nvPr>
        </p:nvSpPr>
        <p:spPr>
          <a:xfrm>
            <a:off x="10341319" y="39663922"/>
            <a:ext cx="9584637" cy="2278397"/>
          </a:xfrm>
          <a:prstGeom prst="rect">
            <a:avLst/>
          </a:prstGeom>
        </p:spPr>
        <p:txBody>
          <a:bodyPr vert="horz" lIns="417488" tIns="208744" rIns="417488" bIns="208744" rtlCol="0" anchor="ctr"/>
          <a:lstStyle>
            <a:lvl1pPr algn="ctr">
              <a:defRPr sz="5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91547" y="39663922"/>
            <a:ext cx="7062364" cy="2278397"/>
          </a:xfrm>
          <a:prstGeom prst="rect">
            <a:avLst/>
          </a:prstGeom>
        </p:spPr>
        <p:txBody>
          <a:bodyPr vert="horz" lIns="417488" tIns="208744" rIns="417488" bIns="208744" rtlCol="0" anchor="ctr"/>
          <a:lstStyle>
            <a:lvl1pPr algn="r">
              <a:defRPr sz="5500">
                <a:solidFill>
                  <a:schemeClr val="tx1">
                    <a:tint val="75000"/>
                  </a:schemeClr>
                </a:solidFill>
              </a:defRPr>
            </a:lvl1pPr>
          </a:lstStyle>
          <a:p>
            <a:fld id="{2EB12E88-6F1E-4F5F-AE1A-BF9714806B49}" type="slidenum">
              <a:rPr lang="en-US" smtClean="0"/>
              <a:t>‹#›</a:t>
            </a:fld>
            <a:endParaRPr lang="en-US"/>
          </a:p>
        </p:txBody>
      </p:sp>
    </p:spTree>
    <p:extLst>
      <p:ext uri="{BB962C8B-B14F-4D97-AF65-F5344CB8AC3E}">
        <p14:creationId xmlns:p14="http://schemas.microsoft.com/office/powerpoint/2010/main" val="3865039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4876" rtl="0" eaLnBrk="1" latinLnBrk="0" hangingPunct="1">
        <a:spcBef>
          <a:spcPct val="0"/>
        </a:spcBef>
        <a:buNone/>
        <a:defRPr sz="20100" kern="1200">
          <a:solidFill>
            <a:schemeClr val="tx1"/>
          </a:solidFill>
          <a:latin typeface="+mj-lt"/>
          <a:ea typeface="+mj-ea"/>
          <a:cs typeface="+mj-cs"/>
        </a:defRPr>
      </a:lvl1pPr>
    </p:titleStyle>
    <p:bodyStyle>
      <a:lvl1pPr marL="1565579" indent="-1565579" algn="l" defTabSz="4174876"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2087" indent="-1304649" algn="l" defTabSz="4174876"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18595" indent="-1043719" algn="l" defTabSz="4174876"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6033"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3471"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0909"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68347"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55785"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3223" indent="-1043719" algn="l" defTabSz="4174876"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en-US"/>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eg"/><Relationship Id="rId21"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2.jpeg"/><Relationship Id="rId21" Type="http://schemas.openxmlformats.org/officeDocument/2006/relationships/image" Target="../media/image17.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5.png"/><Relationship Id="rId15" Type="http://schemas.openxmlformats.org/officeDocument/2006/relationships/image" Target="../media/image26.pn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2.jpeg"/><Relationship Id="rId21" Type="http://schemas.openxmlformats.org/officeDocument/2006/relationships/image" Target="../media/image17.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5.png"/><Relationship Id="rId15" Type="http://schemas.openxmlformats.org/officeDocument/2006/relationships/image" Target="../media/image26.png"/><Relationship Id="rId23" Type="http://schemas.openxmlformats.org/officeDocument/2006/relationships/image" Target="../media/image28.pn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2.jpeg"/><Relationship Id="rId21" Type="http://schemas.openxmlformats.org/officeDocument/2006/relationships/image" Target="../media/image17.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5.png"/><Relationship Id="rId15" Type="http://schemas.openxmlformats.org/officeDocument/2006/relationships/image" Target="../media/image26.pn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2.jpeg"/><Relationship Id="rId21" Type="http://schemas.openxmlformats.org/officeDocument/2006/relationships/image" Target="../media/image17.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5.png"/><Relationship Id="rId15" Type="http://schemas.openxmlformats.org/officeDocument/2006/relationships/image" Target="../media/image26.png"/><Relationship Id="rId23" Type="http://schemas.openxmlformats.org/officeDocument/2006/relationships/image" Target="../media/image28.pn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ounded Rectangle 172"/>
          <p:cNvSpPr/>
          <p:nvPr/>
        </p:nvSpPr>
        <p:spPr>
          <a:xfrm>
            <a:off x="-44819" y="9266238"/>
            <a:ext cx="13715691" cy="6434931"/>
          </a:xfrm>
          <a:prstGeom prst="roundRect">
            <a:avLst/>
          </a:prstGeom>
          <a:solidFill>
            <a:schemeClr val="accent3">
              <a:lumMod val="40000"/>
              <a:lumOff val="60000"/>
              <a:alpha val="24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29854" y="5489592"/>
            <a:ext cx="13715691" cy="3585387"/>
          </a:xfrm>
          <a:prstGeom prst="roundRect">
            <a:avLst/>
          </a:prstGeom>
          <a:solidFill>
            <a:schemeClr val="accent3">
              <a:lumMod val="40000"/>
              <a:lumOff val="60000"/>
              <a:alpha val="24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7037" y="2977466"/>
            <a:ext cx="7016524" cy="210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Wageningen University and Research - reN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2728119"/>
            <a:ext cx="3468807" cy="24281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5637" y="213519"/>
            <a:ext cx="29383038" cy="2554545"/>
          </a:xfrm>
          <a:prstGeom prst="rect">
            <a:avLst/>
          </a:prstGeom>
        </p:spPr>
        <p:txBody>
          <a:bodyPr wrap="square">
            <a:spAutoFit/>
          </a:bodyPr>
          <a:lstStyle/>
          <a:p>
            <a:pPr algn="ctr"/>
            <a:r>
              <a:rPr lang="en-US" sz="8000" i="1" dirty="0" err="1"/>
              <a:t>Brassicaceae</a:t>
            </a:r>
            <a:r>
              <a:rPr lang="en-US" sz="8000" i="1" dirty="0"/>
              <a:t> microbiome response to insect </a:t>
            </a:r>
            <a:r>
              <a:rPr lang="en-US" sz="8000" i="1" dirty="0" err="1"/>
              <a:t>herbivory</a:t>
            </a:r>
            <a:r>
              <a:rPr lang="en-US" sz="8000" i="1" dirty="0"/>
              <a:t>: summarizing random forest, network analysis, and differential abundance</a:t>
            </a:r>
            <a:endParaRPr lang="en-US" sz="8000" dirty="0"/>
          </a:p>
        </p:txBody>
      </p:sp>
      <p:sp>
        <p:nvSpPr>
          <p:cNvPr id="7" name="Rectangle 6"/>
          <p:cNvSpPr/>
          <p:nvPr/>
        </p:nvSpPr>
        <p:spPr>
          <a:xfrm>
            <a:off x="4598193" y="2941747"/>
            <a:ext cx="19542351" cy="2308324"/>
          </a:xfrm>
          <a:prstGeom prst="rect">
            <a:avLst/>
          </a:prstGeom>
        </p:spPr>
        <p:txBody>
          <a:bodyPr wrap="square">
            <a:spAutoFit/>
          </a:bodyPr>
          <a:lstStyle/>
          <a:p>
            <a:pPr algn="ctr"/>
            <a:r>
              <a:rPr lang="pt-BR" sz="4800" b="1" dirty="0"/>
              <a:t>Pedro Beschoren da Costa</a:t>
            </a:r>
            <a:r>
              <a:rPr lang="pt-BR" sz="4800" b="1" baseline="30000" dirty="0"/>
              <a:t>1</a:t>
            </a:r>
            <a:r>
              <a:rPr lang="pt-BR" sz="4800" b="1" dirty="0"/>
              <a:t>, </a:t>
            </a:r>
            <a:r>
              <a:rPr lang="pt-BR" sz="4800" dirty="0"/>
              <a:t>Marcela Gomez Aragón</a:t>
            </a:r>
            <a:r>
              <a:rPr lang="pt-BR" sz="4800" baseline="30000" dirty="0"/>
              <a:t>1</a:t>
            </a:r>
            <a:r>
              <a:rPr lang="pt-BR" sz="4800" dirty="0"/>
              <a:t>, Zulema Carracedo Lorenzo</a:t>
            </a:r>
            <a:r>
              <a:rPr lang="pt-BR" sz="4800" baseline="30000" dirty="0"/>
              <a:t>1</a:t>
            </a:r>
            <a:r>
              <a:rPr lang="pt-BR" sz="4800" dirty="0"/>
              <a:t>, Karen Kloth</a:t>
            </a:r>
            <a:r>
              <a:rPr lang="pt-BR" sz="4800" baseline="30000" dirty="0"/>
              <a:t>1</a:t>
            </a:r>
            <a:r>
              <a:rPr lang="pt-BR" sz="4800" dirty="0"/>
              <a:t>, Erik Poelman</a:t>
            </a:r>
            <a:r>
              <a:rPr lang="pt-BR" sz="4800" baseline="30000" dirty="0"/>
              <a:t>1</a:t>
            </a:r>
            <a:r>
              <a:rPr lang="pt-BR" sz="4800" dirty="0"/>
              <a:t>, Marcel Dicke</a:t>
            </a:r>
            <a:r>
              <a:rPr lang="pt-BR" sz="4800" baseline="30000" dirty="0"/>
              <a:t>1</a:t>
            </a:r>
          </a:p>
          <a:p>
            <a:pPr algn="ctr"/>
            <a:endParaRPr lang="pt-BR" sz="2000" dirty="0"/>
          </a:p>
          <a:p>
            <a:pPr algn="ctr"/>
            <a:r>
              <a:rPr lang="pt-BR" sz="2800" dirty="0"/>
              <a:t>Wageningen University and Research, Wageningen, Netherlands</a:t>
            </a:r>
            <a:endParaRPr lang="en-US" sz="2800" dirty="0"/>
          </a:p>
        </p:txBody>
      </p:sp>
      <p:sp>
        <p:nvSpPr>
          <p:cNvPr id="9" name="TextBox 8"/>
          <p:cNvSpPr txBox="1"/>
          <p:nvPr/>
        </p:nvSpPr>
        <p:spPr>
          <a:xfrm>
            <a:off x="447624" y="5740400"/>
            <a:ext cx="13238213" cy="3385542"/>
          </a:xfrm>
          <a:prstGeom prst="rect">
            <a:avLst/>
          </a:prstGeom>
          <a:noFill/>
        </p:spPr>
        <p:txBody>
          <a:bodyPr wrap="square" rtlCol="0">
            <a:spAutoFit/>
          </a:bodyPr>
          <a:lstStyle/>
          <a:p>
            <a:r>
              <a:rPr lang="en-US" sz="5400" dirty="0"/>
              <a:t>Introduction</a:t>
            </a:r>
          </a:p>
          <a:p>
            <a:endParaRPr lang="en-US" sz="2000" dirty="0" smtClean="0"/>
          </a:p>
          <a:p>
            <a:r>
              <a:rPr lang="en-US" sz="2000" dirty="0" smtClean="0"/>
              <a:t>Plant-microbe-insect interactions </a:t>
            </a:r>
            <a:r>
              <a:rPr lang="en-US" sz="2000" dirty="0"/>
              <a:t>are very complex, but can still be exploited for sustainable agriculture</a:t>
            </a:r>
            <a:r>
              <a:rPr lang="en-US" sz="2000" dirty="0" smtClean="0"/>
              <a:t>. Data from microbial community sequencing is also complex, despite the numerous analytical tools available. While access to machine </a:t>
            </a:r>
            <a:r>
              <a:rPr lang="en-US" sz="2000" dirty="0"/>
              <a:t>learning  or </a:t>
            </a:r>
            <a:r>
              <a:rPr lang="en-US" sz="2000" dirty="0" smtClean="0"/>
              <a:t>network construction algorithms to analyze such data is not a limiting factor, finding a comprehensive pattern in the analysis output can still be very challenging. Here we apply different analytical methods to microbial communities of </a:t>
            </a:r>
            <a:r>
              <a:rPr lang="en-US" sz="2000" dirty="0" err="1" smtClean="0"/>
              <a:t>Brassicaceae</a:t>
            </a:r>
            <a:r>
              <a:rPr lang="en-US" sz="2000" dirty="0" smtClean="0"/>
              <a:t> plants under </a:t>
            </a:r>
            <a:r>
              <a:rPr lang="en-US" sz="2000" dirty="0" err="1" smtClean="0"/>
              <a:t>herbivory</a:t>
            </a:r>
            <a:r>
              <a:rPr lang="en-US" sz="2000" dirty="0" smtClean="0"/>
              <a:t> stress, and then summarize the multi-method outputs into a single figure</a:t>
            </a:r>
          </a:p>
          <a:p>
            <a:endParaRPr lang="en-US" sz="2000" dirty="0" smtClean="0"/>
          </a:p>
          <a:p>
            <a:endParaRPr lang="en-US" sz="2000" dirty="0"/>
          </a:p>
        </p:txBody>
      </p:sp>
      <p:pic>
        <p:nvPicPr>
          <p:cNvPr id="1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20446" y="13737107"/>
            <a:ext cx="4110282" cy="2874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22237" y="16647912"/>
            <a:ext cx="4404423" cy="308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27490" y="13886934"/>
            <a:ext cx="3896071" cy="27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97327" y="17143010"/>
            <a:ext cx="3926234" cy="274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r="20791"/>
          <a:stretch/>
        </p:blipFill>
        <p:spPr bwMode="auto">
          <a:xfrm>
            <a:off x="13271944" y="16388603"/>
            <a:ext cx="3200400" cy="266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1"/>
          <p:cNvPicPr>
            <a:picLocks noChangeAspect="1" noChangeArrowheads="1"/>
          </p:cNvPicPr>
          <p:nvPr/>
        </p:nvPicPr>
        <p:blipFill rotWithShape="1">
          <a:blip r:embed="rId9">
            <a:extLst>
              <a:ext uri="{28A0092B-C50C-407E-A947-70E740481C1C}">
                <a14:useLocalDpi xmlns:a14="http://schemas.microsoft.com/office/drawing/2010/main" val="0"/>
              </a:ext>
            </a:extLst>
          </a:blip>
          <a:srcRect r="21624"/>
          <a:stretch/>
        </p:blipFill>
        <p:spPr bwMode="auto">
          <a:xfrm>
            <a:off x="13247109" y="19896238"/>
            <a:ext cx="3200400" cy="269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12"/>
          <p:cNvPicPr>
            <a:picLocks noChangeAspect="1" noChangeArrowheads="1"/>
          </p:cNvPicPr>
          <p:nvPr/>
        </p:nvPicPr>
        <p:blipFill rotWithShape="1">
          <a:blip r:embed="rId10">
            <a:extLst>
              <a:ext uri="{28A0092B-C50C-407E-A947-70E740481C1C}">
                <a14:useLocalDpi xmlns:a14="http://schemas.microsoft.com/office/drawing/2010/main" val="0"/>
              </a:ext>
            </a:extLst>
          </a:blip>
          <a:srcRect r="22565"/>
          <a:stretch/>
        </p:blipFill>
        <p:spPr bwMode="auto">
          <a:xfrm>
            <a:off x="4941309" y="19617122"/>
            <a:ext cx="3200400" cy="2725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13"/>
          <p:cNvPicPr>
            <a:picLocks noChangeAspect="1" noChangeArrowheads="1"/>
          </p:cNvPicPr>
          <p:nvPr/>
        </p:nvPicPr>
        <p:blipFill rotWithShape="1">
          <a:blip r:embed="rId11">
            <a:extLst>
              <a:ext uri="{28A0092B-C50C-407E-A947-70E740481C1C}">
                <a14:useLocalDpi xmlns:a14="http://schemas.microsoft.com/office/drawing/2010/main" val="0"/>
              </a:ext>
            </a:extLst>
          </a:blip>
          <a:srcRect r="21304"/>
          <a:stretch/>
        </p:blipFill>
        <p:spPr bwMode="auto">
          <a:xfrm>
            <a:off x="5028909" y="16368844"/>
            <a:ext cx="3200400" cy="268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1" name="Picture 9"/>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3796"/>
          <a:stretch/>
        </p:blipFill>
        <p:spPr bwMode="auto">
          <a:xfrm>
            <a:off x="-132146" y="23748685"/>
            <a:ext cx="5692166" cy="548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11"/>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066" r="2055" b="5393"/>
          <a:stretch/>
        </p:blipFill>
        <p:spPr bwMode="auto">
          <a:xfrm>
            <a:off x="-561336" y="26106013"/>
            <a:ext cx="6550545" cy="5628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 name="Picture 12"/>
          <p:cNvPicPr>
            <a:picLocks noChangeAspect="1" noChangeArrowheads="1"/>
          </p:cNvPicPr>
          <p:nvPr/>
        </p:nvPicPr>
        <p:blipFill rotWithShape="1">
          <a:blip r:embed="rId14">
            <a:extLst>
              <a:ext uri="{28A0092B-C50C-407E-A947-70E740481C1C}">
                <a14:useLocalDpi xmlns:a14="http://schemas.microsoft.com/office/drawing/2010/main" val="0"/>
              </a:ext>
            </a:extLst>
          </a:blip>
          <a:srcRect l="2099" t="2736" r="6242" b="3862"/>
          <a:stretch/>
        </p:blipFill>
        <p:spPr bwMode="auto">
          <a:xfrm>
            <a:off x="986079" y="36276885"/>
            <a:ext cx="6080651" cy="646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 name="Picture 7"/>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3495" r="7794"/>
          <a:stretch/>
        </p:blipFill>
        <p:spPr bwMode="auto">
          <a:xfrm>
            <a:off x="19036380" y="24356059"/>
            <a:ext cx="11173075" cy="737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6" name="Picture 8"/>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3690" r="12422"/>
          <a:stretch/>
        </p:blipFill>
        <p:spPr bwMode="auto">
          <a:xfrm>
            <a:off x="11405055" y="25816719"/>
            <a:ext cx="11346332" cy="798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 name="Picture 6"/>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1029" r="13274"/>
          <a:stretch/>
        </p:blipFill>
        <p:spPr bwMode="auto">
          <a:xfrm>
            <a:off x="18505166" y="32334182"/>
            <a:ext cx="10745258" cy="737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 name="Picture 5"/>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3474" r="10500"/>
          <a:stretch/>
        </p:blipFill>
        <p:spPr bwMode="auto">
          <a:xfrm>
            <a:off x="9951149" y="34418956"/>
            <a:ext cx="10792014" cy="737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 name="TextBox 158"/>
          <p:cNvSpPr txBox="1"/>
          <p:nvPr/>
        </p:nvSpPr>
        <p:spPr>
          <a:xfrm>
            <a:off x="14061876" y="5776119"/>
            <a:ext cx="15549761" cy="2769989"/>
          </a:xfrm>
          <a:prstGeom prst="rect">
            <a:avLst/>
          </a:prstGeom>
          <a:noFill/>
        </p:spPr>
        <p:txBody>
          <a:bodyPr wrap="square" rtlCol="0">
            <a:spAutoFit/>
          </a:bodyPr>
          <a:lstStyle/>
          <a:p>
            <a:r>
              <a:rPr lang="en-US" sz="5400" dirty="0"/>
              <a:t>Material and methods</a:t>
            </a:r>
          </a:p>
          <a:p>
            <a:endParaRPr lang="en-US" sz="2000" dirty="0"/>
          </a:p>
          <a:p>
            <a:r>
              <a:rPr lang="en-US" sz="2000" dirty="0" smtClean="0"/>
              <a:t>We exposed </a:t>
            </a:r>
            <a:r>
              <a:rPr lang="en-US" sz="2000" i="1" dirty="0" err="1"/>
              <a:t>Aradopsis</a:t>
            </a:r>
            <a:r>
              <a:rPr lang="en-US" sz="2000" i="1" dirty="0"/>
              <a:t> thaliana </a:t>
            </a:r>
            <a:r>
              <a:rPr lang="en-US" sz="2000" dirty="0" smtClean="0"/>
              <a:t>and </a:t>
            </a:r>
            <a:r>
              <a:rPr lang="en-US" sz="2000" i="1" dirty="0" smtClean="0"/>
              <a:t>Brassica </a:t>
            </a:r>
            <a:r>
              <a:rPr lang="en-US" sz="2000" i="1" dirty="0" err="1"/>
              <a:t>oleraceae</a:t>
            </a:r>
            <a:r>
              <a:rPr lang="en-US" sz="2000" i="1" dirty="0"/>
              <a:t> </a:t>
            </a:r>
            <a:r>
              <a:rPr lang="en-US" sz="2000" dirty="0"/>
              <a:t>to Methyl </a:t>
            </a:r>
            <a:r>
              <a:rPr lang="en-US" sz="2000" dirty="0" err="1"/>
              <a:t>Jasmonate</a:t>
            </a:r>
            <a:r>
              <a:rPr lang="en-US" sz="2000" dirty="0"/>
              <a:t>, a mimics of </a:t>
            </a:r>
            <a:r>
              <a:rPr lang="en-US" sz="2000" dirty="0" err="1" smtClean="0"/>
              <a:t>herbivory</a:t>
            </a:r>
            <a:r>
              <a:rPr lang="en-US" sz="2000" dirty="0" smtClean="0"/>
              <a:t> stress (Figure 1). </a:t>
            </a:r>
            <a:r>
              <a:rPr lang="en-US" sz="2000" dirty="0"/>
              <a:t>We then performed 16S sequencing of plants roots and </a:t>
            </a:r>
            <a:r>
              <a:rPr lang="en-US" sz="2000" dirty="0" smtClean="0"/>
              <a:t>rhizospheric soil (figure 2). The microbiome dataset was partitioned and processed in R with </a:t>
            </a:r>
            <a:r>
              <a:rPr lang="en-US" sz="2000" dirty="0" err="1"/>
              <a:t>Boruta</a:t>
            </a:r>
            <a:r>
              <a:rPr lang="en-US" sz="2000" dirty="0"/>
              <a:t> for random </a:t>
            </a:r>
            <a:r>
              <a:rPr lang="en-US" sz="2000" dirty="0" smtClean="0"/>
              <a:t>forest, </a:t>
            </a:r>
            <a:r>
              <a:rPr lang="en-US" sz="2000" dirty="0"/>
              <a:t>SPIEC-EASY for network </a:t>
            </a:r>
            <a:r>
              <a:rPr lang="en-US" sz="2000" dirty="0" smtClean="0"/>
              <a:t>analysis, and Deseq2 for differential </a:t>
            </a:r>
            <a:r>
              <a:rPr lang="en-US" sz="2000" dirty="0" err="1" smtClean="0"/>
              <a:t>abundance.This</a:t>
            </a:r>
            <a:r>
              <a:rPr lang="en-US" sz="2000" dirty="0" smtClean="0"/>
              <a:t> generated a list of 346 ASVs that were “tagged” as “important”. A fisher test was then used to compare the proportions of every taxonomic level in this list against the proportions of the same taxonomic level in the rest of the dataset. This output is summarized in a heat tree </a:t>
            </a:r>
            <a:endParaRPr lang="en-US" sz="2000" dirty="0"/>
          </a:p>
        </p:txBody>
      </p:sp>
      <p:graphicFrame>
        <p:nvGraphicFramePr>
          <p:cNvPr id="136" name="Table 135">
            <a:extLst>
              <a:ext uri="{FF2B5EF4-FFF2-40B4-BE49-F238E27FC236}">
                <a16:creationId xmlns="" xmlns:a16="http://schemas.microsoft.com/office/drawing/2014/main" id="{E6380D7E-2C85-4D8F-99E5-3436044F240C}"/>
              </a:ext>
            </a:extLst>
          </p:cNvPr>
          <p:cNvGraphicFramePr>
            <a:graphicFrameLocks noGrp="1"/>
          </p:cNvGraphicFramePr>
          <p:nvPr>
            <p:extLst>
              <p:ext uri="{D42A27DB-BD31-4B8C-83A1-F6EECF244321}">
                <p14:modId xmlns:p14="http://schemas.microsoft.com/office/powerpoint/2010/main" val="2726537000"/>
              </p:ext>
            </p:extLst>
          </p:nvPr>
        </p:nvGraphicFramePr>
        <p:xfrm>
          <a:off x="48178862" y="15819019"/>
          <a:ext cx="4583140" cy="2645416"/>
        </p:xfrm>
        <a:graphic>
          <a:graphicData uri="http://schemas.openxmlformats.org/drawingml/2006/table">
            <a:tbl>
              <a:tblPr/>
              <a:tblGrid>
                <a:gridCol w="1145785">
                  <a:extLst>
                    <a:ext uri="{9D8B030D-6E8A-4147-A177-3AD203B41FA5}">
                      <a16:colId xmlns="" xmlns:a16="http://schemas.microsoft.com/office/drawing/2014/main" val="2117917739"/>
                    </a:ext>
                  </a:extLst>
                </a:gridCol>
                <a:gridCol w="1145785">
                  <a:extLst>
                    <a:ext uri="{9D8B030D-6E8A-4147-A177-3AD203B41FA5}">
                      <a16:colId xmlns="" xmlns:a16="http://schemas.microsoft.com/office/drawing/2014/main" val="3600664921"/>
                    </a:ext>
                  </a:extLst>
                </a:gridCol>
                <a:gridCol w="1145785">
                  <a:extLst>
                    <a:ext uri="{9D8B030D-6E8A-4147-A177-3AD203B41FA5}">
                      <a16:colId xmlns="" xmlns:a16="http://schemas.microsoft.com/office/drawing/2014/main" val="3179524984"/>
                    </a:ext>
                  </a:extLst>
                </a:gridCol>
                <a:gridCol w="1145785">
                  <a:extLst>
                    <a:ext uri="{9D8B030D-6E8A-4147-A177-3AD203B41FA5}">
                      <a16:colId xmlns="" xmlns:a16="http://schemas.microsoft.com/office/drawing/2014/main" val="2231068569"/>
                    </a:ext>
                  </a:extLst>
                </a:gridCol>
              </a:tblGrid>
              <a:tr h="833539">
                <a:tc>
                  <a:txBody>
                    <a:bodyPr/>
                    <a:lstStyle/>
                    <a:p>
                      <a:pPr algn="ctr" fontAlgn="auto"/>
                      <a:r>
                        <a:rPr lang="en-US" sz="1100" b="0" i="0" u="none" strike="noStrike" dirty="0">
                          <a:solidFill>
                            <a:srgbClr val="000000"/>
                          </a:solidFill>
                          <a:effectLst/>
                          <a:latin typeface="Calibri" panose="020F0502020204030204" pitchFamily="34" charset="0"/>
                        </a:rPr>
                        <a:t>​</a:t>
                      </a: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auto"/>
                      <a:r>
                        <a:rPr lang="en-US" sz="1100" b="0" i="0" u="none" strike="noStrike" dirty="0">
                          <a:solidFill>
                            <a:srgbClr val="000000"/>
                          </a:solidFill>
                          <a:effectLst/>
                          <a:latin typeface="Calibri" panose="020F0502020204030204" pitchFamily="34" charset="0"/>
                        </a:rPr>
                        <a:t>​</a:t>
                      </a:r>
                    </a:p>
                    <a:p>
                      <a:pPr algn="ctr" fontAlgn="base"/>
                      <a:r>
                        <a:rPr lang="en-US" sz="1100" b="0" i="0" u="none" strike="noStrike" dirty="0">
                          <a:solidFill>
                            <a:srgbClr val="000000"/>
                          </a:solidFill>
                          <a:effectLst/>
                          <a:latin typeface="Calibri" panose="020F0502020204030204" pitchFamily="34" charset="0"/>
                        </a:rPr>
                        <a:t>ASV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ASV not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Total (R)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9590130"/>
                  </a:ext>
                </a:extLst>
              </a:tr>
              <a:tr h="833539">
                <a:tc>
                  <a:txBody>
                    <a:bodyPr/>
                    <a:lstStyle/>
                    <a:p>
                      <a:pPr algn="ctr" fontAlgn="base"/>
                      <a:r>
                        <a:rPr lang="en-US" sz="1100" b="0" i="0" u="none" strike="noStrike" dirty="0">
                          <a:solidFill>
                            <a:srgbClr val="000000"/>
                          </a:solidFill>
                          <a:effectLst/>
                          <a:latin typeface="Calibri" panose="020F0502020204030204" pitchFamily="34" charset="0"/>
                        </a:rPr>
                        <a:t>ASV in 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u="none" strike="noStrike" dirty="0" err="1">
                          <a:solidFill>
                            <a:srgbClr val="000000"/>
                          </a:solidFill>
                          <a:effectLst/>
                          <a:latin typeface="Calibri" panose="020F0502020204030204" pitchFamily="34" charset="0"/>
                        </a:rPr>
                        <a:t>Mucilaginibacter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62</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4165994230"/>
                  </a:ext>
                </a:extLst>
              </a:tr>
              <a:tr h="650160">
                <a:tc>
                  <a:txBody>
                    <a:bodyPr/>
                    <a:lstStyle/>
                    <a:p>
                      <a:pPr algn="ctr" fontAlgn="base"/>
                      <a:r>
                        <a:rPr lang="en-US" sz="1100" b="0" i="0" u="none" strike="noStrike" dirty="0">
                          <a:solidFill>
                            <a:srgbClr val="000000"/>
                          </a:solidFill>
                          <a:effectLst/>
                          <a:latin typeface="Calibri" panose="020F0502020204030204" pitchFamily="34" charset="0"/>
                        </a:rPr>
                        <a:t>ASV in </a:t>
                      </a:r>
                      <a:r>
                        <a:rPr lang="en-US" sz="1100" b="0" i="0" u="none" strike="noStrike" dirty="0" err="1">
                          <a:solidFill>
                            <a:srgbClr val="000000"/>
                          </a:solidFill>
                          <a:effectLst/>
                          <a:latin typeface="Calibri" panose="020F0502020204030204" pitchFamily="34" charset="0"/>
                        </a:rPr>
                        <a:t>othergenus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48</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2442</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2490</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2577755914"/>
                  </a:ext>
                </a:extLst>
              </a:tr>
              <a:tr h="328178">
                <a:tc>
                  <a:txBody>
                    <a:bodyPr/>
                    <a:lstStyle/>
                    <a:p>
                      <a:pPr algn="ctr" fontAlgn="base"/>
                      <a:r>
                        <a:rPr lang="en-US" sz="1100" b="0" i="0" u="none" strike="noStrike">
                          <a:solidFill>
                            <a:srgbClr val="000000"/>
                          </a:solidFill>
                          <a:effectLst/>
                          <a:latin typeface="Calibri" panose="020F0502020204030204" pitchFamily="34" charset="0"/>
                        </a:rPr>
                        <a:t>Total (C)</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53</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2499</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2557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3990992041"/>
                  </a:ext>
                </a:extLst>
              </a:tr>
            </a:tbl>
          </a:graphicData>
        </a:graphic>
      </p:graphicFrame>
      <p:sp>
        <p:nvSpPr>
          <p:cNvPr id="175" name="Rectangle 1">
            <a:extLst>
              <a:ext uri="{FF2B5EF4-FFF2-40B4-BE49-F238E27FC236}">
                <a16:creationId xmlns="" xmlns:a16="http://schemas.microsoft.com/office/drawing/2014/main" id="{7A4C5F37-0AC0-413F-AAED-F9BC97FDF255}"/>
              </a:ext>
            </a:extLst>
          </p:cNvPr>
          <p:cNvSpPr>
            <a:spLocks noChangeArrowheads="1"/>
          </p:cNvSpPr>
          <p:nvPr/>
        </p:nvSpPr>
        <p:spPr bwMode="auto">
          <a:xfrm>
            <a:off x="40191593" y="32334182"/>
            <a:ext cx="30267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nl-NL" altLang="nl-N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187" name="L-Shape 186">
            <a:extLst>
              <a:ext uri="{FF2B5EF4-FFF2-40B4-BE49-F238E27FC236}">
                <a16:creationId xmlns="" xmlns:a16="http://schemas.microsoft.com/office/drawing/2014/main" id="{CBD4E5E2-BAF5-4417-89C4-FC729C19782E}"/>
              </a:ext>
            </a:extLst>
          </p:cNvPr>
          <p:cNvSpPr/>
          <p:nvPr/>
        </p:nvSpPr>
        <p:spPr>
          <a:xfrm rot="16200000">
            <a:off x="44289957" y="12708489"/>
            <a:ext cx="6439753" cy="22080393"/>
          </a:xfrm>
          <a:prstGeom prst="corner">
            <a:avLst>
              <a:gd name="adj1" fmla="val 57855"/>
              <a:gd name="adj2" fmla="val 100000"/>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88" name="Rectangle 187">
            <a:extLst>
              <a:ext uri="{FF2B5EF4-FFF2-40B4-BE49-F238E27FC236}">
                <a16:creationId xmlns="" xmlns:a16="http://schemas.microsoft.com/office/drawing/2014/main" id="{7C5B094E-7896-4DC6-A349-5C34FC16E209}"/>
              </a:ext>
            </a:extLst>
          </p:cNvPr>
          <p:cNvSpPr/>
          <p:nvPr/>
        </p:nvSpPr>
        <p:spPr>
          <a:xfrm>
            <a:off x="34107437" y="27889369"/>
            <a:ext cx="18572807" cy="17613769"/>
          </a:xfrm>
          <a:prstGeom prst="rect">
            <a:avLst/>
          </a:prstGeom>
          <a:solidFill>
            <a:srgbClr val="FCD5B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9" name="TextBox 188">
            <a:extLst>
              <a:ext uri="{FF2B5EF4-FFF2-40B4-BE49-F238E27FC236}">
                <a16:creationId xmlns="" xmlns:a16="http://schemas.microsoft.com/office/drawing/2014/main" id="{54C7BDE7-220C-460E-8752-30B9D0BC80D6}"/>
              </a:ext>
            </a:extLst>
          </p:cNvPr>
          <p:cNvSpPr txBox="1"/>
          <p:nvPr/>
        </p:nvSpPr>
        <p:spPr>
          <a:xfrm>
            <a:off x="9657674" y="10445691"/>
            <a:ext cx="3494763" cy="4093428"/>
          </a:xfrm>
          <a:prstGeom prst="rect">
            <a:avLst/>
          </a:prstGeom>
          <a:noFill/>
        </p:spPr>
        <p:txBody>
          <a:bodyPr wrap="square">
            <a:spAutoFit/>
          </a:bodyPr>
          <a:lstStyle/>
          <a:p>
            <a:r>
              <a:rPr lang="en-US" sz="2000" b="1" dirty="0" smtClean="0"/>
              <a:t>Figure 2</a:t>
            </a:r>
            <a:r>
              <a:rPr lang="en-US" sz="2000" dirty="0" smtClean="0"/>
              <a:t>: NMDS ordination of microbial communities. Data was normalized with Cumulative Sum Scaling. There was a very clear effect of plant species and sample type (Endosphere or rhizosphere) but treatment effects were subtle. We proceed the analysis by partitioning the data 4, so that plant species and sample type effects do not mask treatment effects</a:t>
            </a:r>
            <a:endParaRPr lang="en-US" sz="2000" dirty="0"/>
          </a:p>
        </p:txBody>
      </p:sp>
      <p:sp>
        <p:nvSpPr>
          <p:cNvPr id="190" name="TextBox 189">
            <a:extLst>
              <a:ext uri="{FF2B5EF4-FFF2-40B4-BE49-F238E27FC236}">
                <a16:creationId xmlns="" xmlns:a16="http://schemas.microsoft.com/office/drawing/2014/main" id="{3755D6B2-432D-4EDA-BE6A-978BBE54BC4D}"/>
              </a:ext>
            </a:extLst>
          </p:cNvPr>
          <p:cNvSpPr txBox="1"/>
          <p:nvPr/>
        </p:nvSpPr>
        <p:spPr>
          <a:xfrm>
            <a:off x="26448287" y="29035348"/>
            <a:ext cx="4688001" cy="584775"/>
          </a:xfrm>
          <a:prstGeom prst="rect">
            <a:avLst/>
          </a:prstGeom>
          <a:noFill/>
        </p:spPr>
        <p:txBody>
          <a:bodyPr wrap="squar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9" name="L-Shape 178">
            <a:extLst>
              <a:ext uri="{FF2B5EF4-FFF2-40B4-BE49-F238E27FC236}">
                <a16:creationId xmlns="" xmlns:a16="http://schemas.microsoft.com/office/drawing/2014/main" id="{C9652C46-5C8E-4C13-8B90-29861A31647B}"/>
              </a:ext>
            </a:extLst>
          </p:cNvPr>
          <p:cNvSpPr/>
          <p:nvPr/>
        </p:nvSpPr>
        <p:spPr>
          <a:xfrm>
            <a:off x="-81374" y="23459493"/>
            <a:ext cx="6710483" cy="19364643"/>
          </a:xfrm>
          <a:prstGeom prst="corner">
            <a:avLst>
              <a:gd name="adj1" fmla="val 57855"/>
              <a:gd name="adj2" fmla="val 126742"/>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41" name="Arrow: Right 140">
            <a:extLst>
              <a:ext uri="{FF2B5EF4-FFF2-40B4-BE49-F238E27FC236}">
                <a16:creationId xmlns="" xmlns:a16="http://schemas.microsoft.com/office/drawing/2014/main" id="{EF2620CC-58B1-47A8-9092-AD646DFD140B}"/>
              </a:ext>
            </a:extLst>
          </p:cNvPr>
          <p:cNvSpPr/>
          <p:nvPr/>
        </p:nvSpPr>
        <p:spPr>
          <a:xfrm>
            <a:off x="8905726" y="28045315"/>
            <a:ext cx="1033494" cy="128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1" name="Arrow: Right 180">
            <a:extLst>
              <a:ext uri="{FF2B5EF4-FFF2-40B4-BE49-F238E27FC236}">
                <a16:creationId xmlns="" xmlns:a16="http://schemas.microsoft.com/office/drawing/2014/main" id="{97A0A65E-7BDF-482B-9394-D0ED54884FC4}"/>
              </a:ext>
            </a:extLst>
          </p:cNvPr>
          <p:cNvSpPr/>
          <p:nvPr/>
        </p:nvSpPr>
        <p:spPr>
          <a:xfrm>
            <a:off x="8629154" y="38987417"/>
            <a:ext cx="793319" cy="1239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2" name="Arrow: Right 181">
            <a:extLst>
              <a:ext uri="{FF2B5EF4-FFF2-40B4-BE49-F238E27FC236}">
                <a16:creationId xmlns="" xmlns:a16="http://schemas.microsoft.com/office/drawing/2014/main" id="{AAF8579D-F833-4ACB-9878-5A7A019755D4}"/>
              </a:ext>
            </a:extLst>
          </p:cNvPr>
          <p:cNvSpPr/>
          <p:nvPr/>
        </p:nvSpPr>
        <p:spPr>
          <a:xfrm rot="5400000">
            <a:off x="20239527" y="22264651"/>
            <a:ext cx="1310067" cy="1079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7" name="Rectangle 146"/>
          <p:cNvSpPr/>
          <p:nvPr/>
        </p:nvSpPr>
        <p:spPr>
          <a:xfrm>
            <a:off x="429518" y="9281319"/>
            <a:ext cx="2190664" cy="923330"/>
          </a:xfrm>
          <a:prstGeom prst="rect">
            <a:avLst/>
          </a:prstGeom>
        </p:spPr>
        <p:txBody>
          <a:bodyPr wrap="none">
            <a:spAutoFit/>
          </a:bodyPr>
          <a:lstStyle/>
          <a:p>
            <a:r>
              <a:rPr lang="en-US" sz="5400" dirty="0" smtClean="0"/>
              <a:t>Results</a:t>
            </a:r>
            <a:endParaRPr lang="en-US" sz="5400" dirty="0"/>
          </a:p>
        </p:txBody>
      </p:sp>
      <p:pic>
        <p:nvPicPr>
          <p:cNvPr id="1027" name="Picture 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4210181" y="8900319"/>
            <a:ext cx="15040243" cy="522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6" descr="C:\Users\pedro\Downloads\P1791439.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7040975" y="12109650"/>
            <a:ext cx="306224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10" descr="https://lh3.googleusercontent.com/_ca6cHNhIYkYE0tV3wnDGVAOi-OE5oBCq-x8S2B17kbRIYnLAKHAngQfgQgcvbH1ofVu18I-p0gnQGkp43nS8V1MbbC-zEsZGfslVqd6Uo6CFl4QfmtLveajAxnBHhw9AwJW1JSJAP8ARS4OC7uC6iENYPEjiUkQ2kTh586Geed1GfPCI5oDeiINb4AAHJmkVnut1QFl7qwzwBic-oSdfwFbJji_9hWGCUTQi_KCsD0_6TZB2eTdv0Dexrre5tSRHKxvqB0_0b2qlKjR6lJg-A74X_8x9VHjIdqdgcAQrqwN2TQ6defd3voeHorP6njnm2vYcOmFLTRiPhZL9EGg71hn8ZPKvucgG1MKgpfufk87QGYRPRAu5ShjdEH0-55Uh5yXsRLxwGAUfXMVjuamVIAasKBWDeWSL_7rZyZQLIFyef3wi31Eez5mtP9z2jo8e88V1UoB56bzdxdSYXrplAG3KJaOj34nG0zaXZcUZd0_U3GmInNDt3ghJMGLZEMpXT3cVMp0XoeLW2Q5v96fTzEwasmO3OBQaMpdNeNDoGXchv5MtH5jVb5640V-9RR-e5L3PfUUMYxhQE2BLfYZAFIDq0gsJxy8DKU1vUWY9xK_M56eKf4sCUvSWSfAZp7iaGeiKqUzSJvLdOqbXmu4j8KGI0PI8ITut6vvmKPnKa1jtm56tYxQQlFojKJvl-O0tNyMOvEiqyV5qaeffOgSufs3=w596-h793-no?authuser=0"/>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19892" b="11269"/>
          <a:stretch/>
        </p:blipFill>
        <p:spPr bwMode="auto">
          <a:xfrm>
            <a:off x="14549343" y="12109650"/>
            <a:ext cx="2491632" cy="2286000"/>
          </a:xfrm>
          <a:prstGeom prst="rect">
            <a:avLst/>
          </a:prstGeom>
          <a:noFill/>
          <a:extLst>
            <a:ext uri="{909E8E84-426E-40DD-AFC4-6F175D3DCCD1}">
              <a14:hiddenFill xmlns:a14="http://schemas.microsoft.com/office/drawing/2010/main">
                <a:solidFill>
                  <a:srgbClr val="FFFFFF"/>
                </a:solidFill>
              </a14:hiddenFill>
            </a:ext>
          </a:extLst>
        </p:spPr>
      </p:pic>
      <p:sp>
        <p:nvSpPr>
          <p:cNvPr id="676" name="TextBox 675">
            <a:extLst>
              <a:ext uri="{FF2B5EF4-FFF2-40B4-BE49-F238E27FC236}">
                <a16:creationId xmlns="" xmlns:a16="http://schemas.microsoft.com/office/drawing/2014/main" id="{54C7BDE7-220C-460E-8752-30B9D0BC80D6}"/>
              </a:ext>
            </a:extLst>
          </p:cNvPr>
          <p:cNvSpPr txBox="1"/>
          <p:nvPr/>
        </p:nvSpPr>
        <p:spPr>
          <a:xfrm>
            <a:off x="14447837" y="14767719"/>
            <a:ext cx="15761618" cy="400110"/>
          </a:xfrm>
          <a:prstGeom prst="rect">
            <a:avLst/>
          </a:prstGeom>
          <a:noFill/>
        </p:spPr>
        <p:txBody>
          <a:bodyPr wrap="square">
            <a:spAutoFit/>
          </a:bodyPr>
          <a:lstStyle/>
          <a:p>
            <a:r>
              <a:rPr lang="en-US" sz="2000" b="1" dirty="0" smtClean="0"/>
              <a:t>Figure 1</a:t>
            </a:r>
            <a:r>
              <a:rPr lang="en-US" sz="2000" dirty="0" smtClean="0"/>
              <a:t>: Scheme of the experimental design  (a); representation of the </a:t>
            </a:r>
            <a:r>
              <a:rPr lang="en-US" sz="2000" dirty="0" err="1" smtClean="0"/>
              <a:t>MeJA</a:t>
            </a:r>
            <a:r>
              <a:rPr lang="en-US" sz="2000" dirty="0" smtClean="0"/>
              <a:t> dipping process (b)</a:t>
            </a:r>
            <a:endParaRPr lang="en-US" sz="2000" dirty="0"/>
          </a:p>
        </p:txBody>
      </p:sp>
      <p:sp>
        <p:nvSpPr>
          <p:cNvPr id="142" name="Rounded Rectangle 141"/>
          <p:cNvSpPr/>
          <p:nvPr/>
        </p:nvSpPr>
        <p:spPr>
          <a:xfrm>
            <a:off x="13838236" y="5462101"/>
            <a:ext cx="16117627" cy="10262087"/>
          </a:xfrm>
          <a:prstGeom prst="roundRect">
            <a:avLst/>
          </a:prstGeom>
          <a:solidFill>
            <a:schemeClr val="accent3">
              <a:lumMod val="40000"/>
              <a:lumOff val="60000"/>
              <a:alpha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extBox 168"/>
          <p:cNvSpPr txBox="1"/>
          <p:nvPr/>
        </p:nvSpPr>
        <p:spPr>
          <a:xfrm>
            <a:off x="29428734" y="14158957"/>
            <a:ext cx="436338" cy="369332"/>
          </a:xfrm>
          <a:prstGeom prst="rect">
            <a:avLst/>
          </a:prstGeom>
          <a:noFill/>
        </p:spPr>
        <p:txBody>
          <a:bodyPr wrap="none" rtlCol="0">
            <a:spAutoFit/>
          </a:bodyPr>
          <a:lstStyle/>
          <a:p>
            <a:r>
              <a:rPr lang="en-US" sz="1800" dirty="0" smtClean="0"/>
              <a:t>(a)</a:t>
            </a:r>
            <a:endParaRPr lang="en-US" sz="1800" dirty="0"/>
          </a:p>
        </p:txBody>
      </p:sp>
      <p:sp>
        <p:nvSpPr>
          <p:cNvPr id="677" name="TextBox 676"/>
          <p:cNvSpPr txBox="1"/>
          <p:nvPr/>
        </p:nvSpPr>
        <p:spPr>
          <a:xfrm>
            <a:off x="20103987" y="14026318"/>
            <a:ext cx="447558" cy="369332"/>
          </a:xfrm>
          <a:prstGeom prst="rect">
            <a:avLst/>
          </a:prstGeom>
          <a:noFill/>
        </p:spPr>
        <p:txBody>
          <a:bodyPr wrap="none" rtlCol="0">
            <a:spAutoFit/>
          </a:bodyPr>
          <a:lstStyle/>
          <a:p>
            <a:r>
              <a:rPr lang="en-US" sz="1800" dirty="0" smtClean="0"/>
              <a:t>(b)</a:t>
            </a:r>
            <a:endParaRPr lang="en-US" sz="1800" dirty="0"/>
          </a:p>
        </p:txBody>
      </p:sp>
      <p:pic>
        <p:nvPicPr>
          <p:cNvPr id="1032" name="Picture 8" descr="C:\Users\pedro\Wageningen University &amp; Research\MiCRop - WUR - Documents\Organized paper drafts\MeJA-Pilot\R output\Publication_ready_figures\ordination_all_samples.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47624" y="10234542"/>
            <a:ext cx="8991657" cy="473323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93056" y="29441348"/>
            <a:ext cx="8085940" cy="690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89" name="Table 2">
            <a:extLst>
              <a:ext uri="{FF2B5EF4-FFF2-40B4-BE49-F238E27FC236}">
                <a16:creationId xmlns=""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4266033214"/>
              </p:ext>
            </p:extLst>
          </p:nvPr>
        </p:nvGraphicFramePr>
        <p:xfrm>
          <a:off x="31375550" y="16547052"/>
          <a:ext cx="5463773" cy="2286000"/>
        </p:xfrm>
        <a:graphic>
          <a:graphicData uri="http://schemas.openxmlformats.org/drawingml/2006/table">
            <a:tbl>
              <a:tblPr firstRow="1" bandRow="1">
                <a:tableStyleId>{5C22544A-7EE6-4342-B048-85BDC9FD1C3A}</a:tableStyleId>
              </a:tblPr>
              <a:tblGrid>
                <a:gridCol w="457201"/>
                <a:gridCol w="1066800">
                  <a:extLst>
                    <a:ext uri="{9D8B030D-6E8A-4147-A177-3AD203B41FA5}">
                      <a16:colId xmlns="" xmlns:a16="http://schemas.microsoft.com/office/drawing/2014/main" val="459657313"/>
                    </a:ext>
                  </a:extLst>
                </a:gridCol>
                <a:gridCol w="1290026">
                  <a:extLst>
                    <a:ext uri="{9D8B030D-6E8A-4147-A177-3AD203B41FA5}">
                      <a16:colId xmlns="" xmlns:a16="http://schemas.microsoft.com/office/drawing/2014/main" val="3981722086"/>
                    </a:ext>
                  </a:extLst>
                </a:gridCol>
                <a:gridCol w="964809">
                  <a:extLst>
                    <a:ext uri="{9D8B030D-6E8A-4147-A177-3AD203B41FA5}">
                      <a16:colId xmlns="" xmlns:a16="http://schemas.microsoft.com/office/drawing/2014/main" val="2654248854"/>
                    </a:ext>
                  </a:extLst>
                </a:gridCol>
                <a:gridCol w="1045208">
                  <a:extLst>
                    <a:ext uri="{9D8B030D-6E8A-4147-A177-3AD203B41FA5}">
                      <a16:colId xmlns="" xmlns:a16="http://schemas.microsoft.com/office/drawing/2014/main" val="863413068"/>
                    </a:ext>
                  </a:extLst>
                </a:gridCol>
                <a:gridCol w="639729">
                  <a:extLst>
                    <a:ext uri="{9D8B030D-6E8A-4147-A177-3AD203B41FA5}">
                      <a16:colId xmlns="" xmlns:a16="http://schemas.microsoft.com/office/drawing/2014/main" val="1066903029"/>
                    </a:ext>
                  </a:extLst>
                </a:gridCol>
              </a:tblGrid>
              <a:tr h="373148">
                <a:tc rowSpan="2" gridSpan="2">
                  <a:txBody>
                    <a:bodyPr/>
                    <a:lstStyle/>
                    <a:p>
                      <a:pPr algn="ctr"/>
                      <a:r>
                        <a:rPr lang="nl-NL" sz="1600" i="0" dirty="0" smtClean="0"/>
                        <a:t>AT_root </a:t>
                      </a:r>
                      <a:r>
                        <a:rPr lang="nl-NL" sz="1600" dirty="0" smtClean="0"/>
                        <a:t>(n=22)</a:t>
                      </a:r>
                    </a:p>
                    <a:p>
                      <a:pPr algn="ctr"/>
                      <a:r>
                        <a:rPr lang="nl-NL" sz="1600" dirty="0" smtClean="0"/>
                        <a:t>11 out of 2690</a:t>
                      </a:r>
                      <a:endParaRPr lang="nl-NL" sz="1600" dirty="0"/>
                    </a:p>
                  </a:txBody>
                  <a:tcPr>
                    <a:solidFill>
                      <a:schemeClr val="bg1">
                        <a:lumMod val="50000"/>
                      </a:schemeClr>
                    </a:solidFill>
                  </a:tcPr>
                </a:tc>
                <a:tc rowSpan="2" hMerge="1">
                  <a:txBody>
                    <a:bodyPr/>
                    <a:lstStyle/>
                    <a:p>
                      <a:pPr algn="ctr"/>
                      <a:endParaRPr lang="nl-NL" sz="1600" dirty="0"/>
                    </a:p>
                  </a:txBody>
                  <a:tcPr/>
                </a:tc>
                <a:tc gridSpan="4">
                  <a:txBody>
                    <a:bodyPr/>
                    <a:lstStyle/>
                    <a:p>
                      <a:pPr algn="ctr"/>
                      <a:r>
                        <a:rPr lang="nl-NL" sz="1600" smtClean="0">
                          <a:solidFill>
                            <a:schemeClr val="tx1"/>
                          </a:solidFill>
                        </a:rPr>
                        <a:t>Reference</a:t>
                      </a:r>
                      <a:endParaRPr lang="nl-NL" sz="1600" dirty="0">
                        <a:solidFill>
                          <a:schemeClr val="tx1"/>
                        </a:solidFill>
                      </a:endParaRPr>
                    </a:p>
                  </a:txBody>
                  <a:tcPr>
                    <a:solidFill>
                      <a:schemeClr val="bg1">
                        <a:lumMod val="75000"/>
                      </a:schemeClr>
                    </a:solidFill>
                  </a:tcPr>
                </a:tc>
                <a:tc hMerge="1">
                  <a:txBody>
                    <a:bodyPr/>
                    <a:lstStyle/>
                    <a:p>
                      <a:pPr algn="ctr"/>
                      <a:endParaRPr lang="nl-NL" sz="1600" dirty="0"/>
                    </a:p>
                  </a:txBody>
                  <a:tcPr/>
                </a:tc>
                <a:tc hMerge="1">
                  <a:txBody>
                    <a:bodyPr/>
                    <a:lstStyle/>
                    <a:p>
                      <a:pPr algn="ctr"/>
                      <a:endParaRPr lang="nl-NL" sz="1600" dirty="0"/>
                    </a:p>
                  </a:txBody>
                  <a:tcPr/>
                </a:tc>
                <a:tc hMerge="1">
                  <a:txBody>
                    <a:bodyPr/>
                    <a:lstStyle/>
                    <a:p>
                      <a:pPr algn="ctr"/>
                      <a:endParaRPr lang="nl-NL" sz="1600" dirty="0"/>
                    </a:p>
                  </a:txBody>
                  <a:tcPr/>
                </a:tc>
              </a:tr>
              <a:tr h="388852">
                <a:tc gridSpan="2" vMerge="1">
                  <a:txBody>
                    <a:bodyPr/>
                    <a:lstStyle/>
                    <a:p>
                      <a:pPr algn="ctr"/>
                      <a:endParaRPr lang="nl-NL" sz="1600" dirty="0"/>
                    </a:p>
                  </a:txBody>
                  <a:tcPr/>
                </a:tc>
                <a:tc hMerge="1" vMerge="1">
                  <a:txBody>
                    <a:bodyPr/>
                    <a:lstStyle/>
                    <a:p>
                      <a:pPr algn="ctr"/>
                      <a:endParaRPr lang="nl-NL" sz="1600" dirty="0"/>
                    </a:p>
                  </a:txBody>
                  <a:tcPr/>
                </a:tc>
                <a:tc>
                  <a:txBody>
                    <a:bodyPr/>
                    <a:lstStyle/>
                    <a:p>
                      <a:pPr algn="ctr"/>
                      <a:r>
                        <a:rPr lang="nl-NL" sz="1600" dirty="0"/>
                        <a:t>Control</a:t>
                      </a:r>
                    </a:p>
                  </a:txBody>
                  <a:tcPr>
                    <a:solidFill>
                      <a:schemeClr val="bg1">
                        <a:lumMod val="85000"/>
                      </a:schemeClr>
                    </a:solidFill>
                  </a:tcPr>
                </a:tc>
                <a:tc>
                  <a:txBody>
                    <a:bodyPr/>
                    <a:lstStyle/>
                    <a:p>
                      <a:pPr algn="ctr"/>
                      <a:r>
                        <a:rPr lang="nl-NL" sz="1600" dirty="0"/>
                        <a:t>MeJA </a:t>
                      </a:r>
                      <a:r>
                        <a:rPr lang="nl-NL" sz="1600" dirty="0" smtClean="0"/>
                        <a:t>0.1</a:t>
                      </a:r>
                      <a:endParaRPr lang="nl-NL" sz="1600" dirty="0"/>
                    </a:p>
                  </a:txBody>
                  <a:tcPr>
                    <a:solidFill>
                      <a:schemeClr val="bg1">
                        <a:lumMod val="85000"/>
                      </a:schemeClr>
                    </a:solidFill>
                  </a:tcPr>
                </a:tc>
                <a:tc>
                  <a:txBody>
                    <a:bodyPr/>
                    <a:lstStyle/>
                    <a:p>
                      <a:pPr algn="ctr"/>
                      <a:r>
                        <a:rPr lang="nl-NL" sz="1600" dirty="0"/>
                        <a:t>MeJA </a:t>
                      </a:r>
                      <a:r>
                        <a:rPr lang="nl-NL" sz="1600" dirty="0" smtClean="0"/>
                        <a:t>1.0</a:t>
                      </a:r>
                      <a:endParaRPr lang="nl-NL" sz="1600" dirty="0"/>
                    </a:p>
                  </a:txBody>
                  <a:tcPr>
                    <a:solidFill>
                      <a:schemeClr val="bg1">
                        <a:lumMod val="85000"/>
                      </a:schemeClr>
                    </a:solidFill>
                  </a:tcPr>
                </a:tc>
                <a:tc>
                  <a:txBody>
                    <a:bodyPr/>
                    <a:lstStyle/>
                    <a:p>
                      <a:pPr algn="ctr"/>
                      <a:r>
                        <a:rPr lang="nl-NL" sz="1600" dirty="0"/>
                        <a:t>Oral</a:t>
                      </a:r>
                    </a:p>
                  </a:txBody>
                  <a:tcPr>
                    <a:solidFill>
                      <a:schemeClr val="bg1">
                        <a:lumMod val="85000"/>
                      </a:schemeClr>
                    </a:solidFill>
                  </a:tcPr>
                </a:tc>
                <a:extLst>
                  <a:ext uri="{0D108BD9-81ED-4DB2-BD59-A6C34878D82A}">
                    <a16:rowId xmlns="" xmlns:a16="http://schemas.microsoft.com/office/drawing/2014/main" val="837874543"/>
                  </a:ext>
                </a:extLst>
              </a:tr>
              <a:tr h="373148">
                <a:tc rowSpan="4">
                  <a:txBody>
                    <a:bodyPr/>
                    <a:lstStyle/>
                    <a:p>
                      <a:pPr algn="ctr"/>
                      <a:r>
                        <a:rPr lang="nl-NL" sz="1600" b="1" dirty="0" smtClean="0"/>
                        <a:t>Prediction</a:t>
                      </a:r>
                      <a:endParaRPr lang="nl-NL" sz="1600" b="1" dirty="0"/>
                    </a:p>
                  </a:txBody>
                  <a:tcPr vert="vert270">
                    <a:solidFill>
                      <a:schemeClr val="bg1">
                        <a:lumMod val="75000"/>
                      </a:schemeClr>
                    </a:solidFill>
                  </a:tcPr>
                </a:tc>
                <a:tc>
                  <a:txBody>
                    <a:bodyPr/>
                    <a:lstStyle/>
                    <a:p>
                      <a:pPr algn="ctr"/>
                      <a:r>
                        <a:rPr lang="nl-NL" sz="1600" dirty="0"/>
                        <a:t>Control</a:t>
                      </a:r>
                    </a:p>
                  </a:txBody>
                  <a:tcPr>
                    <a:solidFill>
                      <a:schemeClr val="bg1">
                        <a:lumMod val="85000"/>
                      </a:schemeClr>
                    </a:solidFill>
                  </a:tcPr>
                </a:tc>
                <a:tc>
                  <a:txBody>
                    <a:bodyPr/>
                    <a:lstStyle/>
                    <a:p>
                      <a:pPr algn="ctr"/>
                      <a:r>
                        <a:rPr lang="nl-NL" sz="1600" dirty="0"/>
                        <a:t>22</a:t>
                      </a:r>
                    </a:p>
                  </a:txBody>
                  <a:tcPr>
                    <a:solidFill>
                      <a:schemeClr val="bg1">
                        <a:lumMod val="65000"/>
                      </a:schemeClr>
                    </a:solidFill>
                  </a:tcPr>
                </a:tc>
                <a:tc>
                  <a:txBody>
                    <a:bodyPr/>
                    <a:lstStyle/>
                    <a:p>
                      <a:pPr algn="ctr"/>
                      <a:r>
                        <a:rPr lang="nl-NL" sz="1600" dirty="0" smtClean="0"/>
                        <a:t>5.1</a:t>
                      </a:r>
                      <a:endParaRPr lang="nl-NL" sz="1600" dirty="0"/>
                    </a:p>
                  </a:txBody>
                  <a:tcPr>
                    <a:solidFill>
                      <a:schemeClr val="bg1">
                        <a:lumMod val="85000"/>
                      </a:schemeClr>
                    </a:solidFill>
                  </a:tcPr>
                </a:tc>
                <a:tc>
                  <a:txBody>
                    <a:bodyPr/>
                    <a:lstStyle/>
                    <a:p>
                      <a:pPr algn="ctr"/>
                      <a:r>
                        <a:rPr lang="nl-NL" sz="1600" dirty="0" smtClean="0"/>
                        <a:t>2.8</a:t>
                      </a:r>
                      <a:endParaRPr lang="nl-NL" sz="1600" dirty="0"/>
                    </a:p>
                  </a:txBody>
                  <a:tcPr>
                    <a:solidFill>
                      <a:schemeClr val="bg1">
                        <a:lumMod val="85000"/>
                      </a:schemeClr>
                    </a:solidFill>
                  </a:tcPr>
                </a:tc>
                <a:tc>
                  <a:txBody>
                    <a:bodyPr/>
                    <a:lstStyle/>
                    <a:p>
                      <a:pPr algn="ctr"/>
                      <a:r>
                        <a:rPr lang="nl-NL" sz="1600" dirty="0" smtClean="0"/>
                        <a:t>5.3</a:t>
                      </a:r>
                      <a:endParaRPr lang="nl-NL" sz="1600" dirty="0"/>
                    </a:p>
                  </a:txBody>
                  <a:tcPr>
                    <a:solidFill>
                      <a:schemeClr val="bg1">
                        <a:lumMod val="85000"/>
                      </a:schemeClr>
                    </a:solidFill>
                  </a:tcPr>
                </a:tc>
                <a:extLst>
                  <a:ext uri="{0D108BD9-81ED-4DB2-BD59-A6C34878D82A}">
                    <a16:rowId xmlns="" xmlns:a16="http://schemas.microsoft.com/office/drawing/2014/main" val="1675533344"/>
                  </a:ext>
                </a:extLst>
              </a:tr>
              <a:tr h="388852">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MeJA </a:t>
                      </a:r>
                      <a:r>
                        <a:rPr lang="nl-NL" sz="1600" dirty="0" smtClean="0"/>
                        <a:t>0.1</a:t>
                      </a:r>
                      <a:endParaRPr lang="nl-NL" sz="1600" dirty="0"/>
                    </a:p>
                  </a:txBody>
                  <a:tcPr>
                    <a:solidFill>
                      <a:schemeClr val="bg1">
                        <a:lumMod val="85000"/>
                      </a:schemeClr>
                    </a:solidFill>
                  </a:tcPr>
                </a:tc>
                <a:tc>
                  <a:txBody>
                    <a:bodyPr/>
                    <a:lstStyle/>
                    <a:p>
                      <a:pPr algn="ctr"/>
                      <a:r>
                        <a:rPr lang="nl-NL" sz="1600" dirty="0" smtClean="0"/>
                        <a:t>0.3</a:t>
                      </a:r>
                      <a:endParaRPr lang="nl-NL" sz="1600" dirty="0"/>
                    </a:p>
                  </a:txBody>
                  <a:tcPr>
                    <a:solidFill>
                      <a:schemeClr val="bg1">
                        <a:lumMod val="85000"/>
                      </a:schemeClr>
                    </a:solidFill>
                  </a:tcPr>
                </a:tc>
                <a:tc>
                  <a:txBody>
                    <a:bodyPr/>
                    <a:lstStyle/>
                    <a:p>
                      <a:pPr algn="ctr"/>
                      <a:r>
                        <a:rPr lang="nl-NL" sz="1600" dirty="0" smtClean="0"/>
                        <a:t>21.3</a:t>
                      </a:r>
                      <a:endParaRPr lang="nl-NL" sz="1600" dirty="0"/>
                    </a:p>
                  </a:txBody>
                  <a:tcPr>
                    <a:solidFill>
                      <a:schemeClr val="bg1">
                        <a:lumMod val="65000"/>
                      </a:schemeClr>
                    </a:solidFill>
                  </a:tcPr>
                </a:tc>
                <a:tc>
                  <a:txBody>
                    <a:bodyPr/>
                    <a:lstStyle/>
                    <a:p>
                      <a:pPr algn="ctr"/>
                      <a:r>
                        <a:rPr lang="nl-NL" sz="1600" dirty="0"/>
                        <a:t>0</a:t>
                      </a:r>
                    </a:p>
                  </a:txBody>
                  <a:tcPr>
                    <a:solidFill>
                      <a:schemeClr val="bg1">
                        <a:lumMod val="85000"/>
                      </a:schemeClr>
                    </a:solidFill>
                  </a:tcPr>
                </a:tc>
                <a:tc>
                  <a:txBody>
                    <a:bodyPr/>
                    <a:lstStyle/>
                    <a:p>
                      <a:pPr algn="ctr"/>
                      <a:r>
                        <a:rPr lang="nl-NL" sz="1600" dirty="0"/>
                        <a:t>0</a:t>
                      </a:r>
                    </a:p>
                  </a:txBody>
                  <a:tcPr>
                    <a:solidFill>
                      <a:schemeClr val="bg1">
                        <a:lumMod val="85000"/>
                      </a:schemeClr>
                    </a:solidFill>
                  </a:tcPr>
                </a:tc>
                <a:extLst>
                  <a:ext uri="{0D108BD9-81ED-4DB2-BD59-A6C34878D82A}">
                    <a16:rowId xmlns="" xmlns:a16="http://schemas.microsoft.com/office/drawing/2014/main" val="1982807527"/>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MeJA </a:t>
                      </a:r>
                      <a:r>
                        <a:rPr lang="nl-NL" sz="1600" dirty="0" smtClean="0"/>
                        <a:t>1.0</a:t>
                      </a:r>
                      <a:endParaRPr lang="nl-NL" sz="1600" dirty="0"/>
                    </a:p>
                  </a:txBody>
                  <a:tcPr>
                    <a:solidFill>
                      <a:schemeClr val="bg1">
                        <a:lumMod val="85000"/>
                      </a:schemeClr>
                    </a:solidFill>
                  </a:tcPr>
                </a:tc>
                <a:tc>
                  <a:txBody>
                    <a:bodyPr/>
                    <a:lstStyle/>
                    <a:p>
                      <a:pPr algn="ctr"/>
                      <a:r>
                        <a:rPr lang="nl-NL" sz="1600" dirty="0"/>
                        <a:t>0</a:t>
                      </a:r>
                    </a:p>
                  </a:txBody>
                  <a:tcPr>
                    <a:solidFill>
                      <a:schemeClr val="bg1">
                        <a:lumMod val="85000"/>
                      </a:schemeClr>
                    </a:solidFill>
                  </a:tcPr>
                </a:tc>
                <a:tc>
                  <a:txBody>
                    <a:bodyPr/>
                    <a:lstStyle/>
                    <a:p>
                      <a:pPr algn="ctr"/>
                      <a:r>
                        <a:rPr lang="nl-NL" sz="1600" dirty="0" smtClean="0"/>
                        <a:t>0.8</a:t>
                      </a:r>
                      <a:endParaRPr lang="nl-NL" sz="1600" dirty="0"/>
                    </a:p>
                  </a:txBody>
                  <a:tcPr>
                    <a:solidFill>
                      <a:schemeClr val="bg1">
                        <a:lumMod val="85000"/>
                      </a:schemeClr>
                    </a:solidFill>
                  </a:tcPr>
                </a:tc>
                <a:tc>
                  <a:txBody>
                    <a:bodyPr/>
                    <a:lstStyle/>
                    <a:p>
                      <a:pPr algn="ctr"/>
                      <a:r>
                        <a:rPr lang="nl-NL" sz="1600" dirty="0" smtClean="0"/>
                        <a:t>24.5</a:t>
                      </a:r>
                      <a:endParaRPr lang="nl-NL" sz="1600" dirty="0"/>
                    </a:p>
                  </a:txBody>
                  <a:tcPr>
                    <a:solidFill>
                      <a:schemeClr val="bg1">
                        <a:lumMod val="65000"/>
                      </a:schemeClr>
                    </a:solidFill>
                  </a:tcPr>
                </a:tc>
                <a:tc>
                  <a:txBody>
                    <a:bodyPr/>
                    <a:lstStyle/>
                    <a:p>
                      <a:pPr algn="ctr"/>
                      <a:r>
                        <a:rPr lang="nl-NL" sz="1600" dirty="0"/>
                        <a:t>0</a:t>
                      </a:r>
                    </a:p>
                  </a:txBody>
                  <a:tcPr>
                    <a:solidFill>
                      <a:schemeClr val="bg1">
                        <a:lumMod val="85000"/>
                      </a:schemeClr>
                    </a:solidFill>
                  </a:tcPr>
                </a:tc>
                <a:extLst>
                  <a:ext uri="{0D108BD9-81ED-4DB2-BD59-A6C34878D82A}">
                    <a16:rowId xmlns="" xmlns:a16="http://schemas.microsoft.com/office/drawing/2014/main" val="1018313906"/>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solidFill>
                      <a:schemeClr val="bg1">
                        <a:lumMod val="85000"/>
                      </a:schemeClr>
                    </a:solidFill>
                  </a:tcPr>
                </a:tc>
                <a:tc>
                  <a:txBody>
                    <a:bodyPr/>
                    <a:lstStyle/>
                    <a:p>
                      <a:pPr algn="ctr"/>
                      <a:r>
                        <a:rPr lang="nl-NL" sz="1600" dirty="0" smtClean="0"/>
                        <a:t>4.8</a:t>
                      </a:r>
                      <a:endParaRPr lang="nl-NL" sz="1600" dirty="0"/>
                    </a:p>
                  </a:txBody>
                  <a:tcPr>
                    <a:solidFill>
                      <a:schemeClr val="bg1">
                        <a:lumMod val="85000"/>
                      </a:schemeClr>
                    </a:solidFill>
                  </a:tcPr>
                </a:tc>
                <a:tc>
                  <a:txBody>
                    <a:bodyPr/>
                    <a:lstStyle/>
                    <a:p>
                      <a:pPr algn="ctr"/>
                      <a:r>
                        <a:rPr lang="nl-NL" sz="1600" dirty="0" smtClean="0"/>
                        <a:t>0.1</a:t>
                      </a:r>
                      <a:endParaRPr lang="nl-NL" sz="1600" dirty="0"/>
                    </a:p>
                  </a:txBody>
                  <a:tcPr>
                    <a:solidFill>
                      <a:schemeClr val="bg1">
                        <a:lumMod val="85000"/>
                      </a:schemeClr>
                    </a:solidFill>
                  </a:tcPr>
                </a:tc>
                <a:tc>
                  <a:txBody>
                    <a:bodyPr/>
                    <a:lstStyle/>
                    <a:p>
                      <a:pPr algn="ctr"/>
                      <a:r>
                        <a:rPr lang="nl-NL" sz="1600" dirty="0"/>
                        <a:t>0</a:t>
                      </a:r>
                    </a:p>
                  </a:txBody>
                  <a:tcPr>
                    <a:solidFill>
                      <a:schemeClr val="bg1">
                        <a:lumMod val="85000"/>
                      </a:schemeClr>
                    </a:solidFill>
                  </a:tcPr>
                </a:tc>
                <a:tc>
                  <a:txBody>
                    <a:bodyPr/>
                    <a:lstStyle/>
                    <a:p>
                      <a:pPr algn="ctr"/>
                      <a:r>
                        <a:rPr lang="nl-NL" sz="1600" dirty="0" smtClean="0"/>
                        <a:t>12.9</a:t>
                      </a:r>
                      <a:endParaRPr lang="nl-NL" sz="1600" dirty="0"/>
                    </a:p>
                  </a:txBody>
                  <a:tcPr>
                    <a:solidFill>
                      <a:schemeClr val="bg1">
                        <a:lumMod val="65000"/>
                      </a:schemeClr>
                    </a:solidFill>
                  </a:tcPr>
                </a:tc>
                <a:extLst>
                  <a:ext uri="{0D108BD9-81ED-4DB2-BD59-A6C34878D82A}">
                    <a16:rowId xmlns="" xmlns:a16="http://schemas.microsoft.com/office/drawing/2014/main" val="3890650236"/>
                  </a:ext>
                </a:extLst>
              </a:tr>
            </a:tbl>
          </a:graphicData>
        </a:graphic>
      </p:graphicFrame>
      <p:graphicFrame>
        <p:nvGraphicFramePr>
          <p:cNvPr id="55" name="Table 2">
            <a:extLst>
              <a:ext uri="{FF2B5EF4-FFF2-40B4-BE49-F238E27FC236}">
                <a16:creationId xmlns=""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2825641282"/>
              </p:ext>
            </p:extLst>
          </p:nvPr>
        </p:nvGraphicFramePr>
        <p:xfrm>
          <a:off x="485863" y="19665825"/>
          <a:ext cx="4426405" cy="2667000"/>
        </p:xfrm>
        <a:graphic>
          <a:graphicData uri="http://schemas.openxmlformats.org/drawingml/2006/table">
            <a:tbl>
              <a:tblPr firstRow="1" bandRow="1">
                <a:tableStyleId>{5C22544A-7EE6-4342-B048-85BDC9FD1C3A}</a:tableStyleId>
              </a:tblPr>
              <a:tblGrid>
                <a:gridCol w="365760"/>
                <a:gridCol w="990600">
                  <a:extLst>
                    <a:ext uri="{9D8B030D-6E8A-4147-A177-3AD203B41FA5}">
                      <a16:colId xmlns="" xmlns:a16="http://schemas.microsoft.com/office/drawing/2014/main" val="459657313"/>
                    </a:ext>
                  </a:extLst>
                </a:gridCol>
                <a:gridCol w="731224">
                  <a:extLst>
                    <a:ext uri="{9D8B030D-6E8A-4147-A177-3AD203B41FA5}">
                      <a16:colId xmlns="" xmlns:a16="http://schemas.microsoft.com/office/drawing/2014/main" val="3981722086"/>
                    </a:ext>
                  </a:extLst>
                </a:gridCol>
                <a:gridCol w="851597">
                  <a:extLst>
                    <a:ext uri="{9D8B030D-6E8A-4147-A177-3AD203B41FA5}">
                      <a16:colId xmlns="" xmlns:a16="http://schemas.microsoft.com/office/drawing/2014/main" val="2654248854"/>
                    </a:ext>
                  </a:extLst>
                </a:gridCol>
                <a:gridCol w="922562">
                  <a:extLst>
                    <a:ext uri="{9D8B030D-6E8A-4147-A177-3AD203B41FA5}">
                      <a16:colId xmlns="" xmlns:a16="http://schemas.microsoft.com/office/drawing/2014/main" val="863413068"/>
                    </a:ext>
                  </a:extLst>
                </a:gridCol>
                <a:gridCol w="564662">
                  <a:extLst>
                    <a:ext uri="{9D8B030D-6E8A-4147-A177-3AD203B41FA5}">
                      <a16:colId xmlns="" xmlns:a16="http://schemas.microsoft.com/office/drawing/2014/main" val="1066903029"/>
                    </a:ext>
                  </a:extLst>
                </a:gridCol>
              </a:tblGrid>
              <a:tr h="373148">
                <a:tc rowSpan="2" gridSpan="2">
                  <a:txBody>
                    <a:bodyPr/>
                    <a:lstStyle/>
                    <a:p>
                      <a:pPr algn="ctr"/>
                      <a:r>
                        <a:rPr lang="nl-NL" sz="1400" i="0" dirty="0" smtClean="0">
                          <a:solidFill>
                            <a:schemeClr val="tx1"/>
                          </a:solidFill>
                        </a:rPr>
                        <a:t>AT</a:t>
                      </a:r>
                      <a:r>
                        <a:rPr lang="nl-NL" sz="1400" i="0" baseline="0" dirty="0" smtClean="0">
                          <a:solidFill>
                            <a:schemeClr val="tx1"/>
                          </a:solidFill>
                        </a:rPr>
                        <a:t> </a:t>
                      </a:r>
                      <a:r>
                        <a:rPr lang="nl-NL" sz="1400" i="0" dirty="0" smtClean="0">
                          <a:solidFill>
                            <a:schemeClr val="tx1"/>
                          </a:solidFill>
                        </a:rPr>
                        <a:t>Root </a:t>
                      </a:r>
                      <a:r>
                        <a:rPr lang="nl-NL" sz="1400" dirty="0" smtClean="0">
                          <a:solidFill>
                            <a:schemeClr val="tx1"/>
                          </a:solidFill>
                        </a:rPr>
                        <a:t>(n=22)</a:t>
                      </a:r>
                    </a:p>
                    <a:p>
                      <a:pPr algn="ctr"/>
                      <a:r>
                        <a:rPr lang="nl-NL" sz="1400" dirty="0" smtClean="0">
                          <a:solidFill>
                            <a:schemeClr val="tx1"/>
                          </a:solidFill>
                        </a:rPr>
                        <a:t>11 </a:t>
                      </a:r>
                      <a:r>
                        <a:rPr lang="nl-NL" sz="1400" dirty="0" smtClean="0">
                          <a:solidFill>
                            <a:schemeClr val="tx1"/>
                          </a:solidFill>
                        </a:rPr>
                        <a:t>of </a:t>
                      </a:r>
                      <a:r>
                        <a:rPr lang="nl-NL" sz="1400" dirty="0" smtClean="0">
                          <a:solidFill>
                            <a:schemeClr val="tx1"/>
                          </a:solidFill>
                        </a:rPr>
                        <a:t>2690 ASVs</a:t>
                      </a:r>
                    </a:p>
                  </a:txBody>
                  <a:tcPr anchor="ctr">
                    <a:solidFill>
                      <a:schemeClr val="accent3">
                        <a:lumMod val="60000"/>
                        <a:lumOff val="40000"/>
                      </a:schemeClr>
                    </a:solidFill>
                  </a:tcPr>
                </a:tc>
                <a:tc rowSpan="2" hMerge="1">
                  <a:txBody>
                    <a:bodyPr/>
                    <a:lstStyle/>
                    <a:p>
                      <a:pPr algn="ctr"/>
                      <a:endParaRPr lang="nl-NL" sz="1600" dirty="0"/>
                    </a:p>
                  </a:txBody>
                  <a:tcPr/>
                </a:tc>
                <a:tc gridSpan="4">
                  <a:txBody>
                    <a:bodyPr/>
                    <a:lstStyle/>
                    <a:p>
                      <a:pPr algn="ctr"/>
                      <a:r>
                        <a:rPr lang="nl-NL" sz="1400" dirty="0" smtClean="0">
                          <a:solidFill>
                            <a:schemeClr val="tx1"/>
                          </a:solidFill>
                        </a:rPr>
                        <a:t>Reference</a:t>
                      </a:r>
                      <a:endParaRPr lang="nl-NL" sz="1400" dirty="0">
                        <a:solidFill>
                          <a:schemeClr val="tx1"/>
                        </a:solidFill>
                      </a:endParaRPr>
                    </a:p>
                  </a:txBody>
                  <a:tcPr anchor="ctr">
                    <a:solidFill>
                      <a:schemeClr val="accent3">
                        <a:lumMod val="60000"/>
                        <a:lumOff val="40000"/>
                      </a:schemeClr>
                    </a:solidFill>
                  </a:tcPr>
                </a:tc>
                <a:tc hMerge="1">
                  <a:txBody>
                    <a:bodyPr/>
                    <a:lstStyle/>
                    <a:p>
                      <a:pPr algn="ctr"/>
                      <a:endParaRPr lang="nl-NL" sz="1600" dirty="0"/>
                    </a:p>
                  </a:txBody>
                  <a:tcPr/>
                </a:tc>
                <a:tc hMerge="1">
                  <a:txBody>
                    <a:bodyPr/>
                    <a:lstStyle/>
                    <a:p>
                      <a:pPr algn="ctr"/>
                      <a:endParaRPr lang="nl-NL" sz="1600" dirty="0"/>
                    </a:p>
                  </a:txBody>
                  <a:tcPr/>
                </a:tc>
                <a:tc hMerge="1">
                  <a:txBody>
                    <a:bodyPr/>
                    <a:lstStyle/>
                    <a:p>
                      <a:pPr algn="ctr"/>
                      <a:endParaRPr lang="nl-NL" sz="1600" dirty="0"/>
                    </a:p>
                  </a:txBody>
                  <a:tcPr/>
                </a:tc>
              </a:tr>
              <a:tr h="388852">
                <a:tc gridSpan="2" vMerge="1">
                  <a:txBody>
                    <a:bodyPr/>
                    <a:lstStyle/>
                    <a:p>
                      <a:pPr algn="ctr"/>
                      <a:endParaRPr lang="nl-NL" sz="1600" dirty="0"/>
                    </a:p>
                  </a:txBody>
                  <a:tcPr/>
                </a:tc>
                <a:tc hMerge="1" vMerge="1">
                  <a:txBody>
                    <a:bodyPr/>
                    <a:lstStyle/>
                    <a:p>
                      <a:pPr algn="ctr"/>
                      <a:endParaRPr lang="nl-NL" sz="1600" dirty="0"/>
                    </a:p>
                  </a:txBody>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MeJA </a:t>
                      </a:r>
                      <a:r>
                        <a:rPr lang="nl-NL" sz="1400" dirty="0" smtClean="0"/>
                        <a:t>0.1</a:t>
                      </a:r>
                      <a:endParaRPr lang="nl-NL" sz="1400" dirty="0"/>
                    </a:p>
                  </a:txBody>
                  <a:tcPr anchor="ctr">
                    <a:solidFill>
                      <a:schemeClr val="accent3">
                        <a:lumMod val="40000"/>
                        <a:lumOff val="60000"/>
                      </a:schemeClr>
                    </a:solidFill>
                  </a:tcPr>
                </a:tc>
                <a:tc>
                  <a:txBody>
                    <a:bodyPr/>
                    <a:lstStyle/>
                    <a:p>
                      <a:pPr algn="ctr"/>
                      <a:r>
                        <a:rPr lang="nl-NL" sz="1400" dirty="0"/>
                        <a:t>MeJA </a:t>
                      </a:r>
                      <a:r>
                        <a:rPr lang="nl-NL" sz="1400" dirty="0" smtClean="0"/>
                        <a:t>1.0</a:t>
                      </a:r>
                      <a:endParaRPr lang="nl-NL" sz="1400" dirty="0"/>
                    </a:p>
                  </a:txBody>
                  <a:tcPr anchor="ctr">
                    <a:solidFill>
                      <a:schemeClr val="accent3">
                        <a:lumMod val="40000"/>
                        <a:lumOff val="60000"/>
                      </a:schemeClr>
                    </a:solidFill>
                  </a:tcPr>
                </a:tc>
                <a:tc>
                  <a:txBody>
                    <a:bodyPr/>
                    <a:lstStyle/>
                    <a:p>
                      <a:pPr algn="ctr"/>
                      <a:r>
                        <a:rPr lang="nl-NL" sz="1400" dirty="0"/>
                        <a:t>Oral</a:t>
                      </a:r>
                    </a:p>
                  </a:txBody>
                  <a:tcPr anchor="ctr">
                    <a:solidFill>
                      <a:schemeClr val="accent3">
                        <a:lumMod val="40000"/>
                        <a:lumOff val="60000"/>
                      </a:schemeClr>
                    </a:solidFill>
                  </a:tcPr>
                </a:tc>
                <a:extLst>
                  <a:ext uri="{0D108BD9-81ED-4DB2-BD59-A6C34878D82A}">
                    <a16:rowId xmlns="" xmlns:a16="http://schemas.microsoft.com/office/drawing/2014/main" val="837874543"/>
                  </a:ext>
                </a:extLst>
              </a:tr>
              <a:tr h="373148">
                <a:tc rowSpan="4">
                  <a:txBody>
                    <a:bodyPr/>
                    <a:lstStyle/>
                    <a:p>
                      <a:pPr algn="ctr"/>
                      <a:r>
                        <a:rPr lang="nl-NL" sz="1400" b="1" dirty="0" smtClean="0"/>
                        <a:t>Prediction</a:t>
                      </a:r>
                      <a:endParaRPr lang="nl-NL" sz="1400" b="1" dirty="0"/>
                    </a:p>
                  </a:txBody>
                  <a:tcPr vert="vert270" anchor="ctr">
                    <a:solidFill>
                      <a:schemeClr val="accent3">
                        <a:lumMod val="60000"/>
                        <a:lumOff val="40000"/>
                      </a:schemeClr>
                    </a:solidFill>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22</a:t>
                      </a:r>
                    </a:p>
                  </a:txBody>
                  <a:tcPr anchor="ctr">
                    <a:solidFill>
                      <a:schemeClr val="accent3">
                        <a:lumMod val="40000"/>
                        <a:lumOff val="60000"/>
                      </a:schemeClr>
                    </a:solidFill>
                  </a:tcPr>
                </a:tc>
                <a:tc>
                  <a:txBody>
                    <a:bodyPr/>
                    <a:lstStyle/>
                    <a:p>
                      <a:pPr algn="ctr"/>
                      <a:r>
                        <a:rPr lang="nl-NL" sz="1400" dirty="0" smtClean="0"/>
                        <a:t>5.1</a:t>
                      </a:r>
                      <a:endParaRPr lang="nl-NL" sz="1400" dirty="0"/>
                    </a:p>
                  </a:txBody>
                  <a:tcPr anchor="ctr">
                    <a:solidFill>
                      <a:schemeClr val="accent3">
                        <a:lumMod val="20000"/>
                        <a:lumOff val="80000"/>
                      </a:schemeClr>
                    </a:solidFill>
                  </a:tcPr>
                </a:tc>
                <a:tc>
                  <a:txBody>
                    <a:bodyPr/>
                    <a:lstStyle/>
                    <a:p>
                      <a:pPr algn="ctr"/>
                      <a:r>
                        <a:rPr lang="nl-NL" sz="1400" dirty="0" smtClean="0"/>
                        <a:t>2.8</a:t>
                      </a:r>
                      <a:endParaRPr lang="nl-NL" sz="1400" dirty="0"/>
                    </a:p>
                  </a:txBody>
                  <a:tcPr anchor="ctr">
                    <a:solidFill>
                      <a:schemeClr val="accent3">
                        <a:lumMod val="20000"/>
                        <a:lumOff val="80000"/>
                      </a:schemeClr>
                    </a:solidFill>
                  </a:tcPr>
                </a:tc>
                <a:tc>
                  <a:txBody>
                    <a:bodyPr/>
                    <a:lstStyle/>
                    <a:p>
                      <a:pPr algn="ctr"/>
                      <a:r>
                        <a:rPr lang="nl-NL" sz="1400" dirty="0" smtClean="0"/>
                        <a:t>5.3</a:t>
                      </a:r>
                      <a:endParaRPr lang="nl-NL" sz="1400" dirty="0"/>
                    </a:p>
                  </a:txBody>
                  <a:tcPr anchor="ctr">
                    <a:solidFill>
                      <a:schemeClr val="accent3">
                        <a:lumMod val="20000"/>
                        <a:lumOff val="80000"/>
                      </a:schemeClr>
                    </a:solidFill>
                  </a:tcPr>
                </a:tc>
                <a:extLst>
                  <a:ext uri="{0D108BD9-81ED-4DB2-BD59-A6C34878D82A}">
                    <a16:rowId xmlns="" xmlns:a16="http://schemas.microsoft.com/office/drawing/2014/main" val="1675533344"/>
                  </a:ext>
                </a:extLst>
              </a:tr>
              <a:tr h="388852">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a:t>
                      </a:r>
                      <a:r>
                        <a:rPr lang="nl-NL" sz="1400" dirty="0" smtClean="0"/>
                        <a:t>0.1</a:t>
                      </a:r>
                      <a:endParaRPr lang="nl-NL" sz="1400" dirty="0"/>
                    </a:p>
                  </a:txBody>
                  <a:tcPr anchor="ctr">
                    <a:solidFill>
                      <a:schemeClr val="accent3">
                        <a:lumMod val="40000"/>
                        <a:lumOff val="60000"/>
                      </a:schemeClr>
                    </a:solidFill>
                  </a:tcPr>
                </a:tc>
                <a:tc>
                  <a:txBody>
                    <a:bodyPr/>
                    <a:lstStyle/>
                    <a:p>
                      <a:pPr algn="ctr"/>
                      <a:r>
                        <a:rPr lang="nl-NL" sz="1400" dirty="0" smtClean="0"/>
                        <a:t>0.3</a:t>
                      </a:r>
                      <a:endParaRPr lang="nl-NL" sz="1400" dirty="0"/>
                    </a:p>
                  </a:txBody>
                  <a:tcPr anchor="ctr">
                    <a:solidFill>
                      <a:schemeClr val="accent3">
                        <a:lumMod val="20000"/>
                        <a:lumOff val="80000"/>
                      </a:schemeClr>
                    </a:solidFill>
                  </a:tcPr>
                </a:tc>
                <a:tc>
                  <a:txBody>
                    <a:bodyPr/>
                    <a:lstStyle/>
                    <a:p>
                      <a:pPr algn="ctr"/>
                      <a:r>
                        <a:rPr lang="nl-NL" sz="1400" dirty="0" smtClean="0"/>
                        <a:t>21.3</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 xmlns:a16="http://schemas.microsoft.com/office/drawing/2014/main" val="1982807527"/>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a:t>
                      </a:r>
                      <a:r>
                        <a:rPr lang="nl-NL" sz="1400" dirty="0" smtClean="0"/>
                        <a:t>1.0</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smtClean="0"/>
                        <a:t>0.8</a:t>
                      </a:r>
                      <a:endParaRPr lang="nl-NL" sz="1400" dirty="0"/>
                    </a:p>
                  </a:txBody>
                  <a:tcPr anchor="ctr">
                    <a:solidFill>
                      <a:schemeClr val="accent3">
                        <a:lumMod val="20000"/>
                        <a:lumOff val="80000"/>
                      </a:schemeClr>
                    </a:solidFill>
                  </a:tcPr>
                </a:tc>
                <a:tc>
                  <a:txBody>
                    <a:bodyPr/>
                    <a:lstStyle/>
                    <a:p>
                      <a:pPr algn="ctr"/>
                      <a:r>
                        <a:rPr lang="nl-NL" sz="1400" dirty="0" smtClean="0"/>
                        <a:t>24.5</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 xmlns:a16="http://schemas.microsoft.com/office/drawing/2014/main" val="1018313906"/>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Oral</a:t>
                      </a:r>
                    </a:p>
                  </a:txBody>
                  <a:tcPr anchor="ctr">
                    <a:solidFill>
                      <a:schemeClr val="accent3">
                        <a:lumMod val="40000"/>
                        <a:lumOff val="60000"/>
                      </a:schemeClr>
                    </a:solidFill>
                  </a:tcPr>
                </a:tc>
                <a:tc>
                  <a:txBody>
                    <a:bodyPr/>
                    <a:lstStyle/>
                    <a:p>
                      <a:pPr algn="ctr"/>
                      <a:r>
                        <a:rPr lang="nl-NL" sz="1400" dirty="0" smtClean="0"/>
                        <a:t>4.8</a:t>
                      </a:r>
                      <a:endParaRPr lang="nl-NL" sz="1400" dirty="0"/>
                    </a:p>
                  </a:txBody>
                  <a:tcPr anchor="ctr">
                    <a:solidFill>
                      <a:schemeClr val="accent3">
                        <a:lumMod val="20000"/>
                        <a:lumOff val="80000"/>
                      </a:schemeClr>
                    </a:solidFill>
                  </a:tcPr>
                </a:tc>
                <a:tc>
                  <a:txBody>
                    <a:bodyPr/>
                    <a:lstStyle/>
                    <a:p>
                      <a:pPr algn="ctr"/>
                      <a:r>
                        <a:rPr lang="nl-NL" sz="1400" dirty="0" smtClean="0"/>
                        <a:t>0.1</a:t>
                      </a:r>
                      <a:endParaRPr lang="nl-NL" sz="1400" dirty="0"/>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smtClean="0"/>
                        <a:t>12.9</a:t>
                      </a:r>
                      <a:endParaRPr lang="nl-NL" sz="1400" dirty="0"/>
                    </a:p>
                  </a:txBody>
                  <a:tcPr anchor="ctr">
                    <a:solidFill>
                      <a:schemeClr val="accent3">
                        <a:lumMod val="40000"/>
                        <a:lumOff val="60000"/>
                      </a:schemeClr>
                    </a:solidFill>
                  </a:tcPr>
                </a:tc>
                <a:extLst>
                  <a:ext uri="{0D108BD9-81ED-4DB2-BD59-A6C34878D82A}">
                    <a16:rowId xmlns="" xmlns:a16="http://schemas.microsoft.com/office/drawing/2014/main" val="3890650236"/>
                  </a:ext>
                </a:extLst>
              </a:tr>
              <a:tr h="381000">
                <a:tc>
                  <a:txBody>
                    <a:bodyPr/>
                    <a:lstStyle/>
                    <a:p>
                      <a:pPr algn="ctr"/>
                      <a:endParaRPr lang="nl-NL" sz="1400" b="1" dirty="0"/>
                    </a:p>
                  </a:txBody>
                  <a:tcPr vert="vert270" anchor="ctr">
                    <a:noFill/>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400" dirty="0"/>
                    </a:p>
                  </a:txBody>
                  <a:tcPr anchor="ctr">
                    <a:noFill/>
                  </a:tcPr>
                </a:tc>
                <a:tc gridSpan="2">
                  <a:txBody>
                    <a:bodyPr/>
                    <a:lstStyle/>
                    <a:p>
                      <a:pPr algn="ctr"/>
                      <a:r>
                        <a:rPr lang="nl-NL" sz="1400" i="1" dirty="0" smtClean="0"/>
                        <a:t>Accuracy: 0.8086</a:t>
                      </a:r>
                      <a:endParaRPr lang="nl-NL" sz="1400" i="1" dirty="0"/>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20000"/>
                        <a:lumOff val="80000"/>
                      </a:schemeClr>
                    </a:solidFill>
                  </a:tcPr>
                </a:tc>
                <a:tc gridSpan="2">
                  <a:txBody>
                    <a:bodyPr/>
                    <a:lstStyle/>
                    <a:p>
                      <a:pPr algn="ctr"/>
                      <a:r>
                        <a:rPr lang="nl-NL" sz="1400" i="1" dirty="0" smtClean="0"/>
                        <a:t>Kappa: 0.7426</a:t>
                      </a:r>
                      <a:endParaRPr lang="nl-NL" sz="1400" i="1" dirty="0"/>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40000"/>
                        <a:lumOff val="60000"/>
                      </a:schemeClr>
                    </a:solidFill>
                  </a:tcPr>
                </a:tc>
              </a:tr>
            </a:tbl>
          </a:graphicData>
        </a:graphic>
      </p:graphicFrame>
      <p:pic>
        <p:nvPicPr>
          <p:cNvPr id="56"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79047" t="21147" r="1306" b="42952"/>
          <a:stretch/>
        </p:blipFill>
        <p:spPr bwMode="auto">
          <a:xfrm>
            <a:off x="7263237" y="16423492"/>
            <a:ext cx="612974" cy="73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7" name="Table 2">
            <a:extLst>
              <a:ext uri="{FF2B5EF4-FFF2-40B4-BE49-F238E27FC236}">
                <a16:creationId xmlns=""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1484236952"/>
              </p:ext>
            </p:extLst>
          </p:nvPr>
        </p:nvGraphicFramePr>
        <p:xfrm>
          <a:off x="8629154" y="16416361"/>
          <a:ext cx="4426405" cy="2667000"/>
        </p:xfrm>
        <a:graphic>
          <a:graphicData uri="http://schemas.openxmlformats.org/drawingml/2006/table">
            <a:tbl>
              <a:tblPr firstRow="1" bandRow="1">
                <a:tableStyleId>{5C22544A-7EE6-4342-B048-85BDC9FD1C3A}</a:tableStyleId>
              </a:tblPr>
              <a:tblGrid>
                <a:gridCol w="365760"/>
                <a:gridCol w="990600">
                  <a:extLst>
                    <a:ext uri="{9D8B030D-6E8A-4147-A177-3AD203B41FA5}">
                      <a16:colId xmlns="" xmlns:a16="http://schemas.microsoft.com/office/drawing/2014/main" val="459657313"/>
                    </a:ext>
                  </a:extLst>
                </a:gridCol>
                <a:gridCol w="731224">
                  <a:extLst>
                    <a:ext uri="{9D8B030D-6E8A-4147-A177-3AD203B41FA5}">
                      <a16:colId xmlns="" xmlns:a16="http://schemas.microsoft.com/office/drawing/2014/main" val="3981722086"/>
                    </a:ext>
                  </a:extLst>
                </a:gridCol>
                <a:gridCol w="851597">
                  <a:extLst>
                    <a:ext uri="{9D8B030D-6E8A-4147-A177-3AD203B41FA5}">
                      <a16:colId xmlns="" xmlns:a16="http://schemas.microsoft.com/office/drawing/2014/main" val="2654248854"/>
                    </a:ext>
                  </a:extLst>
                </a:gridCol>
                <a:gridCol w="922562">
                  <a:extLst>
                    <a:ext uri="{9D8B030D-6E8A-4147-A177-3AD203B41FA5}">
                      <a16:colId xmlns="" xmlns:a16="http://schemas.microsoft.com/office/drawing/2014/main" val="863413068"/>
                    </a:ext>
                  </a:extLst>
                </a:gridCol>
                <a:gridCol w="564662">
                  <a:extLst>
                    <a:ext uri="{9D8B030D-6E8A-4147-A177-3AD203B41FA5}">
                      <a16:colId xmlns="" xmlns:a16="http://schemas.microsoft.com/office/drawing/2014/main" val="1066903029"/>
                    </a:ext>
                  </a:extLst>
                </a:gridCol>
              </a:tblGrid>
              <a:tr h="373148">
                <a:tc rowSpan="2" gridSpan="2">
                  <a:txBody>
                    <a:bodyPr/>
                    <a:lstStyle/>
                    <a:p>
                      <a:pPr algn="ctr"/>
                      <a:r>
                        <a:rPr lang="nl-NL" sz="1400" i="0" dirty="0" smtClean="0">
                          <a:solidFill>
                            <a:schemeClr val="tx1"/>
                          </a:solidFill>
                        </a:rPr>
                        <a:t>AT</a:t>
                      </a:r>
                      <a:r>
                        <a:rPr lang="nl-NL" sz="1400" i="0" baseline="0" dirty="0" smtClean="0">
                          <a:solidFill>
                            <a:schemeClr val="tx1"/>
                          </a:solidFill>
                        </a:rPr>
                        <a:t> </a:t>
                      </a:r>
                      <a:r>
                        <a:rPr lang="nl-NL" sz="1400" i="0" dirty="0" smtClean="0">
                          <a:solidFill>
                            <a:schemeClr val="tx1"/>
                          </a:solidFill>
                        </a:rPr>
                        <a:t>Root </a:t>
                      </a:r>
                      <a:r>
                        <a:rPr lang="nl-NL" sz="1400" dirty="0" smtClean="0">
                          <a:solidFill>
                            <a:schemeClr val="tx1"/>
                          </a:solidFill>
                        </a:rPr>
                        <a:t>(n=22)</a:t>
                      </a:r>
                    </a:p>
                    <a:p>
                      <a:pPr algn="ctr"/>
                      <a:r>
                        <a:rPr lang="nl-NL" sz="1400" dirty="0" smtClean="0">
                          <a:solidFill>
                            <a:schemeClr val="tx1"/>
                          </a:solidFill>
                        </a:rPr>
                        <a:t>11 </a:t>
                      </a:r>
                      <a:r>
                        <a:rPr lang="nl-NL" sz="1400" dirty="0" smtClean="0">
                          <a:solidFill>
                            <a:schemeClr val="tx1"/>
                          </a:solidFill>
                        </a:rPr>
                        <a:t>of </a:t>
                      </a:r>
                      <a:r>
                        <a:rPr lang="nl-NL" sz="1400" dirty="0" smtClean="0">
                          <a:solidFill>
                            <a:schemeClr val="tx1"/>
                          </a:solidFill>
                        </a:rPr>
                        <a:t>2690 ASVs</a:t>
                      </a:r>
                    </a:p>
                  </a:txBody>
                  <a:tcPr anchor="ctr">
                    <a:solidFill>
                      <a:schemeClr val="accent3">
                        <a:lumMod val="60000"/>
                        <a:lumOff val="40000"/>
                      </a:schemeClr>
                    </a:solidFill>
                  </a:tcPr>
                </a:tc>
                <a:tc rowSpan="2" hMerge="1">
                  <a:txBody>
                    <a:bodyPr/>
                    <a:lstStyle/>
                    <a:p>
                      <a:pPr algn="ctr"/>
                      <a:endParaRPr lang="nl-NL" sz="1600" dirty="0"/>
                    </a:p>
                  </a:txBody>
                  <a:tcPr/>
                </a:tc>
                <a:tc gridSpan="4">
                  <a:txBody>
                    <a:bodyPr/>
                    <a:lstStyle/>
                    <a:p>
                      <a:pPr algn="ctr"/>
                      <a:r>
                        <a:rPr lang="nl-NL" sz="1400" dirty="0" smtClean="0">
                          <a:solidFill>
                            <a:schemeClr val="tx1"/>
                          </a:solidFill>
                        </a:rPr>
                        <a:t>Reference</a:t>
                      </a:r>
                      <a:endParaRPr lang="nl-NL" sz="1400" dirty="0">
                        <a:solidFill>
                          <a:schemeClr val="tx1"/>
                        </a:solidFill>
                      </a:endParaRPr>
                    </a:p>
                  </a:txBody>
                  <a:tcPr anchor="ctr">
                    <a:solidFill>
                      <a:schemeClr val="accent3">
                        <a:lumMod val="60000"/>
                        <a:lumOff val="40000"/>
                      </a:schemeClr>
                    </a:solidFill>
                  </a:tcPr>
                </a:tc>
                <a:tc hMerge="1">
                  <a:txBody>
                    <a:bodyPr/>
                    <a:lstStyle/>
                    <a:p>
                      <a:pPr algn="ctr"/>
                      <a:endParaRPr lang="nl-NL" sz="1600" dirty="0"/>
                    </a:p>
                  </a:txBody>
                  <a:tcPr/>
                </a:tc>
                <a:tc hMerge="1">
                  <a:txBody>
                    <a:bodyPr/>
                    <a:lstStyle/>
                    <a:p>
                      <a:pPr algn="ctr"/>
                      <a:endParaRPr lang="nl-NL" sz="1600" dirty="0"/>
                    </a:p>
                  </a:txBody>
                  <a:tcPr/>
                </a:tc>
                <a:tc hMerge="1">
                  <a:txBody>
                    <a:bodyPr/>
                    <a:lstStyle/>
                    <a:p>
                      <a:pPr algn="ctr"/>
                      <a:endParaRPr lang="nl-NL" sz="1600" dirty="0"/>
                    </a:p>
                  </a:txBody>
                  <a:tcPr/>
                </a:tc>
              </a:tr>
              <a:tr h="388852">
                <a:tc gridSpan="2" vMerge="1">
                  <a:txBody>
                    <a:bodyPr/>
                    <a:lstStyle/>
                    <a:p>
                      <a:pPr algn="ctr"/>
                      <a:endParaRPr lang="nl-NL" sz="1600" dirty="0"/>
                    </a:p>
                  </a:txBody>
                  <a:tcPr/>
                </a:tc>
                <a:tc hMerge="1" vMerge="1">
                  <a:txBody>
                    <a:bodyPr/>
                    <a:lstStyle/>
                    <a:p>
                      <a:pPr algn="ctr"/>
                      <a:endParaRPr lang="nl-NL" sz="1600" dirty="0"/>
                    </a:p>
                  </a:txBody>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MeJA </a:t>
                      </a:r>
                      <a:r>
                        <a:rPr lang="nl-NL" sz="1400" dirty="0" smtClean="0"/>
                        <a:t>0.1</a:t>
                      </a:r>
                      <a:endParaRPr lang="nl-NL" sz="1400" dirty="0"/>
                    </a:p>
                  </a:txBody>
                  <a:tcPr anchor="ctr">
                    <a:solidFill>
                      <a:schemeClr val="accent3">
                        <a:lumMod val="40000"/>
                        <a:lumOff val="60000"/>
                      </a:schemeClr>
                    </a:solidFill>
                  </a:tcPr>
                </a:tc>
                <a:tc>
                  <a:txBody>
                    <a:bodyPr/>
                    <a:lstStyle/>
                    <a:p>
                      <a:pPr algn="ctr"/>
                      <a:r>
                        <a:rPr lang="nl-NL" sz="1400" dirty="0"/>
                        <a:t>MeJA </a:t>
                      </a:r>
                      <a:r>
                        <a:rPr lang="nl-NL" sz="1400" dirty="0" smtClean="0"/>
                        <a:t>1.0</a:t>
                      </a:r>
                      <a:endParaRPr lang="nl-NL" sz="1400" dirty="0"/>
                    </a:p>
                  </a:txBody>
                  <a:tcPr anchor="ctr">
                    <a:solidFill>
                      <a:schemeClr val="accent3">
                        <a:lumMod val="40000"/>
                        <a:lumOff val="60000"/>
                      </a:schemeClr>
                    </a:solidFill>
                  </a:tcPr>
                </a:tc>
                <a:tc>
                  <a:txBody>
                    <a:bodyPr/>
                    <a:lstStyle/>
                    <a:p>
                      <a:pPr algn="ctr"/>
                      <a:r>
                        <a:rPr lang="nl-NL" sz="1400" dirty="0"/>
                        <a:t>Oral</a:t>
                      </a:r>
                    </a:p>
                  </a:txBody>
                  <a:tcPr anchor="ctr">
                    <a:solidFill>
                      <a:schemeClr val="accent3">
                        <a:lumMod val="40000"/>
                        <a:lumOff val="60000"/>
                      </a:schemeClr>
                    </a:solidFill>
                  </a:tcPr>
                </a:tc>
                <a:extLst>
                  <a:ext uri="{0D108BD9-81ED-4DB2-BD59-A6C34878D82A}">
                    <a16:rowId xmlns="" xmlns:a16="http://schemas.microsoft.com/office/drawing/2014/main" val="837874543"/>
                  </a:ext>
                </a:extLst>
              </a:tr>
              <a:tr h="373148">
                <a:tc rowSpan="4">
                  <a:txBody>
                    <a:bodyPr/>
                    <a:lstStyle/>
                    <a:p>
                      <a:pPr algn="ctr"/>
                      <a:r>
                        <a:rPr lang="nl-NL" sz="1400" b="1" dirty="0" smtClean="0"/>
                        <a:t>Prediction</a:t>
                      </a:r>
                      <a:endParaRPr lang="nl-NL" sz="1400" b="1" dirty="0"/>
                    </a:p>
                  </a:txBody>
                  <a:tcPr vert="vert270" anchor="ctr">
                    <a:solidFill>
                      <a:schemeClr val="accent3">
                        <a:lumMod val="60000"/>
                        <a:lumOff val="40000"/>
                      </a:schemeClr>
                    </a:solidFill>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22</a:t>
                      </a:r>
                    </a:p>
                  </a:txBody>
                  <a:tcPr anchor="ctr">
                    <a:solidFill>
                      <a:schemeClr val="accent3">
                        <a:lumMod val="40000"/>
                        <a:lumOff val="60000"/>
                      </a:schemeClr>
                    </a:solidFill>
                  </a:tcPr>
                </a:tc>
                <a:tc>
                  <a:txBody>
                    <a:bodyPr/>
                    <a:lstStyle/>
                    <a:p>
                      <a:pPr algn="ctr"/>
                      <a:r>
                        <a:rPr lang="nl-NL" sz="1400" dirty="0" smtClean="0"/>
                        <a:t>5.1</a:t>
                      </a:r>
                      <a:endParaRPr lang="nl-NL" sz="1400" dirty="0"/>
                    </a:p>
                  </a:txBody>
                  <a:tcPr anchor="ctr">
                    <a:solidFill>
                      <a:schemeClr val="accent3">
                        <a:lumMod val="20000"/>
                        <a:lumOff val="80000"/>
                      </a:schemeClr>
                    </a:solidFill>
                  </a:tcPr>
                </a:tc>
                <a:tc>
                  <a:txBody>
                    <a:bodyPr/>
                    <a:lstStyle/>
                    <a:p>
                      <a:pPr algn="ctr"/>
                      <a:r>
                        <a:rPr lang="nl-NL" sz="1400" dirty="0" smtClean="0"/>
                        <a:t>2.8</a:t>
                      </a:r>
                      <a:endParaRPr lang="nl-NL" sz="1400" dirty="0"/>
                    </a:p>
                  </a:txBody>
                  <a:tcPr anchor="ctr">
                    <a:solidFill>
                      <a:schemeClr val="accent3">
                        <a:lumMod val="20000"/>
                        <a:lumOff val="80000"/>
                      </a:schemeClr>
                    </a:solidFill>
                  </a:tcPr>
                </a:tc>
                <a:tc>
                  <a:txBody>
                    <a:bodyPr/>
                    <a:lstStyle/>
                    <a:p>
                      <a:pPr algn="ctr"/>
                      <a:r>
                        <a:rPr lang="nl-NL" sz="1400" dirty="0" smtClean="0"/>
                        <a:t>5.3</a:t>
                      </a:r>
                      <a:endParaRPr lang="nl-NL" sz="1400" dirty="0"/>
                    </a:p>
                  </a:txBody>
                  <a:tcPr anchor="ctr">
                    <a:solidFill>
                      <a:schemeClr val="accent3">
                        <a:lumMod val="20000"/>
                        <a:lumOff val="80000"/>
                      </a:schemeClr>
                    </a:solidFill>
                  </a:tcPr>
                </a:tc>
                <a:extLst>
                  <a:ext uri="{0D108BD9-81ED-4DB2-BD59-A6C34878D82A}">
                    <a16:rowId xmlns="" xmlns:a16="http://schemas.microsoft.com/office/drawing/2014/main" val="1675533344"/>
                  </a:ext>
                </a:extLst>
              </a:tr>
              <a:tr h="388852">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a:t>
                      </a:r>
                      <a:r>
                        <a:rPr lang="nl-NL" sz="1400" dirty="0" smtClean="0"/>
                        <a:t>0.1</a:t>
                      </a:r>
                      <a:endParaRPr lang="nl-NL" sz="1400" dirty="0"/>
                    </a:p>
                  </a:txBody>
                  <a:tcPr anchor="ctr">
                    <a:solidFill>
                      <a:schemeClr val="accent3">
                        <a:lumMod val="40000"/>
                        <a:lumOff val="60000"/>
                      </a:schemeClr>
                    </a:solidFill>
                  </a:tcPr>
                </a:tc>
                <a:tc>
                  <a:txBody>
                    <a:bodyPr/>
                    <a:lstStyle/>
                    <a:p>
                      <a:pPr algn="ctr"/>
                      <a:r>
                        <a:rPr lang="nl-NL" sz="1400" dirty="0" smtClean="0"/>
                        <a:t>0.3</a:t>
                      </a:r>
                      <a:endParaRPr lang="nl-NL" sz="1400" dirty="0"/>
                    </a:p>
                  </a:txBody>
                  <a:tcPr anchor="ctr">
                    <a:solidFill>
                      <a:schemeClr val="accent3">
                        <a:lumMod val="20000"/>
                        <a:lumOff val="80000"/>
                      </a:schemeClr>
                    </a:solidFill>
                  </a:tcPr>
                </a:tc>
                <a:tc>
                  <a:txBody>
                    <a:bodyPr/>
                    <a:lstStyle/>
                    <a:p>
                      <a:pPr algn="ctr"/>
                      <a:r>
                        <a:rPr lang="nl-NL" sz="1400" dirty="0" smtClean="0"/>
                        <a:t>21.3</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 xmlns:a16="http://schemas.microsoft.com/office/drawing/2014/main" val="1982807527"/>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a:t>
                      </a:r>
                      <a:r>
                        <a:rPr lang="nl-NL" sz="1400" dirty="0" smtClean="0"/>
                        <a:t>1.0</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smtClean="0"/>
                        <a:t>0.8</a:t>
                      </a:r>
                      <a:endParaRPr lang="nl-NL" sz="1400" dirty="0"/>
                    </a:p>
                  </a:txBody>
                  <a:tcPr anchor="ctr">
                    <a:solidFill>
                      <a:schemeClr val="accent3">
                        <a:lumMod val="20000"/>
                        <a:lumOff val="80000"/>
                      </a:schemeClr>
                    </a:solidFill>
                  </a:tcPr>
                </a:tc>
                <a:tc>
                  <a:txBody>
                    <a:bodyPr/>
                    <a:lstStyle/>
                    <a:p>
                      <a:pPr algn="ctr"/>
                      <a:r>
                        <a:rPr lang="nl-NL" sz="1400" dirty="0" smtClean="0"/>
                        <a:t>24.5</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 xmlns:a16="http://schemas.microsoft.com/office/drawing/2014/main" val="1018313906"/>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Oral</a:t>
                      </a:r>
                    </a:p>
                  </a:txBody>
                  <a:tcPr anchor="ctr">
                    <a:solidFill>
                      <a:schemeClr val="accent3">
                        <a:lumMod val="40000"/>
                        <a:lumOff val="60000"/>
                      </a:schemeClr>
                    </a:solidFill>
                  </a:tcPr>
                </a:tc>
                <a:tc>
                  <a:txBody>
                    <a:bodyPr/>
                    <a:lstStyle/>
                    <a:p>
                      <a:pPr algn="ctr"/>
                      <a:r>
                        <a:rPr lang="nl-NL" sz="1400" dirty="0" smtClean="0"/>
                        <a:t>4.8</a:t>
                      </a:r>
                      <a:endParaRPr lang="nl-NL" sz="1400" dirty="0"/>
                    </a:p>
                  </a:txBody>
                  <a:tcPr anchor="ctr">
                    <a:solidFill>
                      <a:schemeClr val="accent3">
                        <a:lumMod val="20000"/>
                        <a:lumOff val="80000"/>
                      </a:schemeClr>
                    </a:solidFill>
                  </a:tcPr>
                </a:tc>
                <a:tc>
                  <a:txBody>
                    <a:bodyPr/>
                    <a:lstStyle/>
                    <a:p>
                      <a:pPr algn="ctr"/>
                      <a:r>
                        <a:rPr lang="nl-NL" sz="1400" dirty="0" smtClean="0"/>
                        <a:t>0.1</a:t>
                      </a:r>
                      <a:endParaRPr lang="nl-NL" sz="1400" dirty="0"/>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smtClean="0"/>
                        <a:t>12.9</a:t>
                      </a:r>
                      <a:endParaRPr lang="nl-NL" sz="1400" dirty="0"/>
                    </a:p>
                  </a:txBody>
                  <a:tcPr anchor="ctr">
                    <a:solidFill>
                      <a:schemeClr val="accent3">
                        <a:lumMod val="40000"/>
                        <a:lumOff val="60000"/>
                      </a:schemeClr>
                    </a:solidFill>
                  </a:tcPr>
                </a:tc>
                <a:extLst>
                  <a:ext uri="{0D108BD9-81ED-4DB2-BD59-A6C34878D82A}">
                    <a16:rowId xmlns="" xmlns:a16="http://schemas.microsoft.com/office/drawing/2014/main" val="3890650236"/>
                  </a:ext>
                </a:extLst>
              </a:tr>
              <a:tr h="381000">
                <a:tc>
                  <a:txBody>
                    <a:bodyPr/>
                    <a:lstStyle/>
                    <a:p>
                      <a:pPr algn="ctr"/>
                      <a:endParaRPr lang="nl-NL" sz="1400" b="1" dirty="0"/>
                    </a:p>
                  </a:txBody>
                  <a:tcPr vert="vert270" anchor="ctr">
                    <a:noFill/>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400" dirty="0"/>
                    </a:p>
                  </a:txBody>
                  <a:tcPr anchor="ctr">
                    <a:noFill/>
                  </a:tcPr>
                </a:tc>
                <a:tc gridSpan="2">
                  <a:txBody>
                    <a:bodyPr/>
                    <a:lstStyle/>
                    <a:p>
                      <a:pPr algn="ctr"/>
                      <a:r>
                        <a:rPr lang="nl-NL" sz="1400" i="1" dirty="0" smtClean="0"/>
                        <a:t>Accuracy: 0.8086</a:t>
                      </a:r>
                      <a:endParaRPr lang="nl-NL" sz="1400" i="1" dirty="0"/>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20000"/>
                        <a:lumOff val="80000"/>
                      </a:schemeClr>
                    </a:solidFill>
                  </a:tcPr>
                </a:tc>
                <a:tc gridSpan="2">
                  <a:txBody>
                    <a:bodyPr/>
                    <a:lstStyle/>
                    <a:p>
                      <a:pPr algn="ctr"/>
                      <a:r>
                        <a:rPr lang="nl-NL" sz="1400" i="1" dirty="0" smtClean="0"/>
                        <a:t>Kappa: 0.7426</a:t>
                      </a:r>
                      <a:endParaRPr lang="nl-NL" sz="1400" i="1" dirty="0"/>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40000"/>
                        <a:lumOff val="60000"/>
                      </a:schemeClr>
                    </a:solidFill>
                  </a:tcPr>
                </a:tc>
              </a:tr>
            </a:tbl>
          </a:graphicData>
        </a:graphic>
      </p:graphicFrame>
      <p:graphicFrame>
        <p:nvGraphicFramePr>
          <p:cNvPr id="58" name="Table 2">
            <a:extLst>
              <a:ext uri="{FF2B5EF4-FFF2-40B4-BE49-F238E27FC236}">
                <a16:creationId xmlns=""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1004149032"/>
              </p:ext>
            </p:extLst>
          </p:nvPr>
        </p:nvGraphicFramePr>
        <p:xfrm>
          <a:off x="8675109" y="19908899"/>
          <a:ext cx="4426405" cy="2667000"/>
        </p:xfrm>
        <a:graphic>
          <a:graphicData uri="http://schemas.openxmlformats.org/drawingml/2006/table">
            <a:tbl>
              <a:tblPr firstRow="1" bandRow="1">
                <a:tableStyleId>{5C22544A-7EE6-4342-B048-85BDC9FD1C3A}</a:tableStyleId>
              </a:tblPr>
              <a:tblGrid>
                <a:gridCol w="365760"/>
                <a:gridCol w="990600">
                  <a:extLst>
                    <a:ext uri="{9D8B030D-6E8A-4147-A177-3AD203B41FA5}">
                      <a16:colId xmlns="" xmlns:a16="http://schemas.microsoft.com/office/drawing/2014/main" val="459657313"/>
                    </a:ext>
                  </a:extLst>
                </a:gridCol>
                <a:gridCol w="731224">
                  <a:extLst>
                    <a:ext uri="{9D8B030D-6E8A-4147-A177-3AD203B41FA5}">
                      <a16:colId xmlns="" xmlns:a16="http://schemas.microsoft.com/office/drawing/2014/main" val="3981722086"/>
                    </a:ext>
                  </a:extLst>
                </a:gridCol>
                <a:gridCol w="851597">
                  <a:extLst>
                    <a:ext uri="{9D8B030D-6E8A-4147-A177-3AD203B41FA5}">
                      <a16:colId xmlns="" xmlns:a16="http://schemas.microsoft.com/office/drawing/2014/main" val="2654248854"/>
                    </a:ext>
                  </a:extLst>
                </a:gridCol>
                <a:gridCol w="922562">
                  <a:extLst>
                    <a:ext uri="{9D8B030D-6E8A-4147-A177-3AD203B41FA5}">
                      <a16:colId xmlns="" xmlns:a16="http://schemas.microsoft.com/office/drawing/2014/main" val="863413068"/>
                    </a:ext>
                  </a:extLst>
                </a:gridCol>
                <a:gridCol w="564662">
                  <a:extLst>
                    <a:ext uri="{9D8B030D-6E8A-4147-A177-3AD203B41FA5}">
                      <a16:colId xmlns="" xmlns:a16="http://schemas.microsoft.com/office/drawing/2014/main" val="1066903029"/>
                    </a:ext>
                  </a:extLst>
                </a:gridCol>
              </a:tblGrid>
              <a:tr h="373148">
                <a:tc rowSpan="2" gridSpan="2">
                  <a:txBody>
                    <a:bodyPr/>
                    <a:lstStyle/>
                    <a:p>
                      <a:pPr algn="ctr"/>
                      <a:r>
                        <a:rPr lang="nl-NL" sz="1400" i="0" dirty="0" smtClean="0">
                          <a:solidFill>
                            <a:schemeClr val="tx1"/>
                          </a:solidFill>
                        </a:rPr>
                        <a:t>AT</a:t>
                      </a:r>
                      <a:r>
                        <a:rPr lang="nl-NL" sz="1400" i="0" baseline="0" dirty="0" smtClean="0">
                          <a:solidFill>
                            <a:schemeClr val="tx1"/>
                          </a:solidFill>
                        </a:rPr>
                        <a:t> </a:t>
                      </a:r>
                      <a:r>
                        <a:rPr lang="nl-NL" sz="1400" i="0" dirty="0" smtClean="0">
                          <a:solidFill>
                            <a:schemeClr val="tx1"/>
                          </a:solidFill>
                        </a:rPr>
                        <a:t>Root </a:t>
                      </a:r>
                      <a:r>
                        <a:rPr lang="nl-NL" sz="1400" dirty="0" smtClean="0">
                          <a:solidFill>
                            <a:schemeClr val="tx1"/>
                          </a:solidFill>
                        </a:rPr>
                        <a:t>(n=22)</a:t>
                      </a:r>
                    </a:p>
                    <a:p>
                      <a:pPr algn="ctr"/>
                      <a:r>
                        <a:rPr lang="nl-NL" sz="1400" dirty="0" smtClean="0">
                          <a:solidFill>
                            <a:schemeClr val="tx1"/>
                          </a:solidFill>
                        </a:rPr>
                        <a:t>11 </a:t>
                      </a:r>
                      <a:r>
                        <a:rPr lang="nl-NL" sz="1400" dirty="0" smtClean="0">
                          <a:solidFill>
                            <a:schemeClr val="tx1"/>
                          </a:solidFill>
                        </a:rPr>
                        <a:t>of </a:t>
                      </a:r>
                      <a:r>
                        <a:rPr lang="nl-NL" sz="1400" dirty="0" smtClean="0">
                          <a:solidFill>
                            <a:schemeClr val="tx1"/>
                          </a:solidFill>
                        </a:rPr>
                        <a:t>2690 ASVs</a:t>
                      </a:r>
                    </a:p>
                  </a:txBody>
                  <a:tcPr anchor="ctr">
                    <a:solidFill>
                      <a:schemeClr val="accent3">
                        <a:lumMod val="60000"/>
                        <a:lumOff val="40000"/>
                      </a:schemeClr>
                    </a:solidFill>
                  </a:tcPr>
                </a:tc>
                <a:tc rowSpan="2" hMerge="1">
                  <a:txBody>
                    <a:bodyPr/>
                    <a:lstStyle/>
                    <a:p>
                      <a:pPr algn="ctr"/>
                      <a:endParaRPr lang="nl-NL" sz="1600" dirty="0"/>
                    </a:p>
                  </a:txBody>
                  <a:tcPr/>
                </a:tc>
                <a:tc gridSpan="4">
                  <a:txBody>
                    <a:bodyPr/>
                    <a:lstStyle/>
                    <a:p>
                      <a:pPr algn="ctr"/>
                      <a:r>
                        <a:rPr lang="nl-NL" sz="1400" dirty="0" smtClean="0">
                          <a:solidFill>
                            <a:schemeClr val="tx1"/>
                          </a:solidFill>
                        </a:rPr>
                        <a:t>Reference</a:t>
                      </a:r>
                      <a:endParaRPr lang="nl-NL" sz="1400" dirty="0">
                        <a:solidFill>
                          <a:schemeClr val="tx1"/>
                        </a:solidFill>
                      </a:endParaRPr>
                    </a:p>
                  </a:txBody>
                  <a:tcPr anchor="ctr">
                    <a:solidFill>
                      <a:schemeClr val="accent3">
                        <a:lumMod val="60000"/>
                        <a:lumOff val="40000"/>
                      </a:schemeClr>
                    </a:solidFill>
                  </a:tcPr>
                </a:tc>
                <a:tc hMerge="1">
                  <a:txBody>
                    <a:bodyPr/>
                    <a:lstStyle/>
                    <a:p>
                      <a:pPr algn="ctr"/>
                      <a:endParaRPr lang="nl-NL" sz="1600" dirty="0"/>
                    </a:p>
                  </a:txBody>
                  <a:tcPr/>
                </a:tc>
                <a:tc hMerge="1">
                  <a:txBody>
                    <a:bodyPr/>
                    <a:lstStyle/>
                    <a:p>
                      <a:pPr algn="ctr"/>
                      <a:endParaRPr lang="nl-NL" sz="1600" dirty="0"/>
                    </a:p>
                  </a:txBody>
                  <a:tcPr/>
                </a:tc>
                <a:tc hMerge="1">
                  <a:txBody>
                    <a:bodyPr/>
                    <a:lstStyle/>
                    <a:p>
                      <a:pPr algn="ctr"/>
                      <a:endParaRPr lang="nl-NL" sz="1600" dirty="0"/>
                    </a:p>
                  </a:txBody>
                  <a:tcPr/>
                </a:tc>
              </a:tr>
              <a:tr h="388852">
                <a:tc gridSpan="2" vMerge="1">
                  <a:txBody>
                    <a:bodyPr/>
                    <a:lstStyle/>
                    <a:p>
                      <a:pPr algn="ctr"/>
                      <a:endParaRPr lang="nl-NL" sz="1600" dirty="0"/>
                    </a:p>
                  </a:txBody>
                  <a:tcPr/>
                </a:tc>
                <a:tc hMerge="1" vMerge="1">
                  <a:txBody>
                    <a:bodyPr/>
                    <a:lstStyle/>
                    <a:p>
                      <a:pPr algn="ctr"/>
                      <a:endParaRPr lang="nl-NL" sz="1600" dirty="0"/>
                    </a:p>
                  </a:txBody>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MeJA </a:t>
                      </a:r>
                      <a:r>
                        <a:rPr lang="nl-NL" sz="1400" dirty="0" smtClean="0"/>
                        <a:t>0.1</a:t>
                      </a:r>
                      <a:endParaRPr lang="nl-NL" sz="1400" dirty="0"/>
                    </a:p>
                  </a:txBody>
                  <a:tcPr anchor="ctr">
                    <a:solidFill>
                      <a:schemeClr val="accent3">
                        <a:lumMod val="40000"/>
                        <a:lumOff val="60000"/>
                      </a:schemeClr>
                    </a:solidFill>
                  </a:tcPr>
                </a:tc>
                <a:tc>
                  <a:txBody>
                    <a:bodyPr/>
                    <a:lstStyle/>
                    <a:p>
                      <a:pPr algn="ctr"/>
                      <a:r>
                        <a:rPr lang="nl-NL" sz="1400" dirty="0"/>
                        <a:t>MeJA </a:t>
                      </a:r>
                      <a:r>
                        <a:rPr lang="nl-NL" sz="1400" dirty="0" smtClean="0"/>
                        <a:t>1.0</a:t>
                      </a:r>
                      <a:endParaRPr lang="nl-NL" sz="1400" dirty="0"/>
                    </a:p>
                  </a:txBody>
                  <a:tcPr anchor="ctr">
                    <a:solidFill>
                      <a:schemeClr val="accent3">
                        <a:lumMod val="40000"/>
                        <a:lumOff val="60000"/>
                      </a:schemeClr>
                    </a:solidFill>
                  </a:tcPr>
                </a:tc>
                <a:tc>
                  <a:txBody>
                    <a:bodyPr/>
                    <a:lstStyle/>
                    <a:p>
                      <a:pPr algn="ctr"/>
                      <a:r>
                        <a:rPr lang="nl-NL" sz="1400" dirty="0"/>
                        <a:t>Oral</a:t>
                      </a:r>
                    </a:p>
                  </a:txBody>
                  <a:tcPr anchor="ctr">
                    <a:solidFill>
                      <a:schemeClr val="accent3">
                        <a:lumMod val="40000"/>
                        <a:lumOff val="60000"/>
                      </a:schemeClr>
                    </a:solidFill>
                  </a:tcPr>
                </a:tc>
                <a:extLst>
                  <a:ext uri="{0D108BD9-81ED-4DB2-BD59-A6C34878D82A}">
                    <a16:rowId xmlns="" xmlns:a16="http://schemas.microsoft.com/office/drawing/2014/main" val="837874543"/>
                  </a:ext>
                </a:extLst>
              </a:tr>
              <a:tr h="373148">
                <a:tc rowSpan="4">
                  <a:txBody>
                    <a:bodyPr/>
                    <a:lstStyle/>
                    <a:p>
                      <a:pPr algn="ctr"/>
                      <a:r>
                        <a:rPr lang="nl-NL" sz="1400" b="1" dirty="0" smtClean="0"/>
                        <a:t>Prediction</a:t>
                      </a:r>
                      <a:endParaRPr lang="nl-NL" sz="1400" b="1" dirty="0"/>
                    </a:p>
                  </a:txBody>
                  <a:tcPr vert="vert270" anchor="ctr">
                    <a:solidFill>
                      <a:schemeClr val="accent3">
                        <a:lumMod val="60000"/>
                        <a:lumOff val="40000"/>
                      </a:schemeClr>
                    </a:solidFill>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22</a:t>
                      </a:r>
                    </a:p>
                  </a:txBody>
                  <a:tcPr anchor="ctr">
                    <a:solidFill>
                      <a:schemeClr val="accent3">
                        <a:lumMod val="40000"/>
                        <a:lumOff val="60000"/>
                      </a:schemeClr>
                    </a:solidFill>
                  </a:tcPr>
                </a:tc>
                <a:tc>
                  <a:txBody>
                    <a:bodyPr/>
                    <a:lstStyle/>
                    <a:p>
                      <a:pPr algn="ctr"/>
                      <a:r>
                        <a:rPr lang="nl-NL" sz="1400" dirty="0" smtClean="0"/>
                        <a:t>5.1</a:t>
                      </a:r>
                      <a:endParaRPr lang="nl-NL" sz="1400" dirty="0"/>
                    </a:p>
                  </a:txBody>
                  <a:tcPr anchor="ctr">
                    <a:solidFill>
                      <a:schemeClr val="accent3">
                        <a:lumMod val="20000"/>
                        <a:lumOff val="80000"/>
                      </a:schemeClr>
                    </a:solidFill>
                  </a:tcPr>
                </a:tc>
                <a:tc>
                  <a:txBody>
                    <a:bodyPr/>
                    <a:lstStyle/>
                    <a:p>
                      <a:pPr algn="ctr"/>
                      <a:r>
                        <a:rPr lang="nl-NL" sz="1400" dirty="0" smtClean="0"/>
                        <a:t>2.8</a:t>
                      </a:r>
                      <a:endParaRPr lang="nl-NL" sz="1400" dirty="0"/>
                    </a:p>
                  </a:txBody>
                  <a:tcPr anchor="ctr">
                    <a:solidFill>
                      <a:schemeClr val="accent3">
                        <a:lumMod val="20000"/>
                        <a:lumOff val="80000"/>
                      </a:schemeClr>
                    </a:solidFill>
                  </a:tcPr>
                </a:tc>
                <a:tc>
                  <a:txBody>
                    <a:bodyPr/>
                    <a:lstStyle/>
                    <a:p>
                      <a:pPr algn="ctr"/>
                      <a:r>
                        <a:rPr lang="nl-NL" sz="1400" dirty="0" smtClean="0"/>
                        <a:t>5.3</a:t>
                      </a:r>
                      <a:endParaRPr lang="nl-NL" sz="1400" dirty="0"/>
                    </a:p>
                  </a:txBody>
                  <a:tcPr anchor="ctr">
                    <a:solidFill>
                      <a:schemeClr val="accent3">
                        <a:lumMod val="20000"/>
                        <a:lumOff val="80000"/>
                      </a:schemeClr>
                    </a:solidFill>
                  </a:tcPr>
                </a:tc>
                <a:extLst>
                  <a:ext uri="{0D108BD9-81ED-4DB2-BD59-A6C34878D82A}">
                    <a16:rowId xmlns="" xmlns:a16="http://schemas.microsoft.com/office/drawing/2014/main" val="1675533344"/>
                  </a:ext>
                </a:extLst>
              </a:tr>
              <a:tr h="388852">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a:t>
                      </a:r>
                      <a:r>
                        <a:rPr lang="nl-NL" sz="1400" dirty="0" smtClean="0"/>
                        <a:t>0.1</a:t>
                      </a:r>
                      <a:endParaRPr lang="nl-NL" sz="1400" dirty="0"/>
                    </a:p>
                  </a:txBody>
                  <a:tcPr anchor="ctr">
                    <a:solidFill>
                      <a:schemeClr val="accent3">
                        <a:lumMod val="40000"/>
                        <a:lumOff val="60000"/>
                      </a:schemeClr>
                    </a:solidFill>
                  </a:tcPr>
                </a:tc>
                <a:tc>
                  <a:txBody>
                    <a:bodyPr/>
                    <a:lstStyle/>
                    <a:p>
                      <a:pPr algn="ctr"/>
                      <a:r>
                        <a:rPr lang="nl-NL" sz="1400" dirty="0" smtClean="0"/>
                        <a:t>0.3</a:t>
                      </a:r>
                      <a:endParaRPr lang="nl-NL" sz="1400" dirty="0"/>
                    </a:p>
                  </a:txBody>
                  <a:tcPr anchor="ctr">
                    <a:solidFill>
                      <a:schemeClr val="accent3">
                        <a:lumMod val="20000"/>
                        <a:lumOff val="80000"/>
                      </a:schemeClr>
                    </a:solidFill>
                  </a:tcPr>
                </a:tc>
                <a:tc>
                  <a:txBody>
                    <a:bodyPr/>
                    <a:lstStyle/>
                    <a:p>
                      <a:pPr algn="ctr"/>
                      <a:r>
                        <a:rPr lang="nl-NL" sz="1400" dirty="0" smtClean="0"/>
                        <a:t>21.3</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 xmlns:a16="http://schemas.microsoft.com/office/drawing/2014/main" val="1982807527"/>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a:t>
                      </a:r>
                      <a:r>
                        <a:rPr lang="nl-NL" sz="1400" dirty="0" smtClean="0"/>
                        <a:t>1.0</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smtClean="0"/>
                        <a:t>0.8</a:t>
                      </a:r>
                      <a:endParaRPr lang="nl-NL" sz="1400" dirty="0"/>
                    </a:p>
                  </a:txBody>
                  <a:tcPr anchor="ctr">
                    <a:solidFill>
                      <a:schemeClr val="accent3">
                        <a:lumMod val="20000"/>
                        <a:lumOff val="80000"/>
                      </a:schemeClr>
                    </a:solidFill>
                  </a:tcPr>
                </a:tc>
                <a:tc>
                  <a:txBody>
                    <a:bodyPr/>
                    <a:lstStyle/>
                    <a:p>
                      <a:pPr algn="ctr"/>
                      <a:r>
                        <a:rPr lang="nl-NL" sz="1400" dirty="0" smtClean="0"/>
                        <a:t>24.5</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 xmlns:a16="http://schemas.microsoft.com/office/drawing/2014/main" val="1018313906"/>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Oral</a:t>
                      </a:r>
                    </a:p>
                  </a:txBody>
                  <a:tcPr anchor="ctr">
                    <a:solidFill>
                      <a:schemeClr val="accent3">
                        <a:lumMod val="40000"/>
                        <a:lumOff val="60000"/>
                      </a:schemeClr>
                    </a:solidFill>
                  </a:tcPr>
                </a:tc>
                <a:tc>
                  <a:txBody>
                    <a:bodyPr/>
                    <a:lstStyle/>
                    <a:p>
                      <a:pPr algn="ctr"/>
                      <a:r>
                        <a:rPr lang="nl-NL" sz="1400" dirty="0" smtClean="0"/>
                        <a:t>4.8</a:t>
                      </a:r>
                      <a:endParaRPr lang="nl-NL" sz="1400" dirty="0"/>
                    </a:p>
                  </a:txBody>
                  <a:tcPr anchor="ctr">
                    <a:solidFill>
                      <a:schemeClr val="accent3">
                        <a:lumMod val="20000"/>
                        <a:lumOff val="80000"/>
                      </a:schemeClr>
                    </a:solidFill>
                  </a:tcPr>
                </a:tc>
                <a:tc>
                  <a:txBody>
                    <a:bodyPr/>
                    <a:lstStyle/>
                    <a:p>
                      <a:pPr algn="ctr"/>
                      <a:r>
                        <a:rPr lang="nl-NL" sz="1400" dirty="0" smtClean="0"/>
                        <a:t>0.1</a:t>
                      </a:r>
                      <a:endParaRPr lang="nl-NL" sz="1400" dirty="0"/>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smtClean="0"/>
                        <a:t>12.9</a:t>
                      </a:r>
                      <a:endParaRPr lang="nl-NL" sz="1400" dirty="0"/>
                    </a:p>
                  </a:txBody>
                  <a:tcPr anchor="ctr">
                    <a:solidFill>
                      <a:schemeClr val="accent3">
                        <a:lumMod val="40000"/>
                        <a:lumOff val="60000"/>
                      </a:schemeClr>
                    </a:solidFill>
                  </a:tcPr>
                </a:tc>
                <a:extLst>
                  <a:ext uri="{0D108BD9-81ED-4DB2-BD59-A6C34878D82A}">
                    <a16:rowId xmlns="" xmlns:a16="http://schemas.microsoft.com/office/drawing/2014/main" val="3890650236"/>
                  </a:ext>
                </a:extLst>
              </a:tr>
              <a:tr h="381000">
                <a:tc>
                  <a:txBody>
                    <a:bodyPr/>
                    <a:lstStyle/>
                    <a:p>
                      <a:pPr algn="ctr"/>
                      <a:endParaRPr lang="nl-NL" sz="1400" b="1" dirty="0"/>
                    </a:p>
                  </a:txBody>
                  <a:tcPr vert="vert270" anchor="ctr">
                    <a:noFill/>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400" dirty="0"/>
                    </a:p>
                  </a:txBody>
                  <a:tcPr anchor="ctr">
                    <a:noFill/>
                  </a:tcPr>
                </a:tc>
                <a:tc gridSpan="2">
                  <a:txBody>
                    <a:bodyPr/>
                    <a:lstStyle/>
                    <a:p>
                      <a:pPr algn="ctr"/>
                      <a:r>
                        <a:rPr lang="nl-NL" sz="1400" i="1" dirty="0" smtClean="0"/>
                        <a:t>Accuracy: 0.8086</a:t>
                      </a:r>
                      <a:endParaRPr lang="nl-NL" sz="1400" i="1" dirty="0"/>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20000"/>
                        <a:lumOff val="80000"/>
                      </a:schemeClr>
                    </a:solidFill>
                  </a:tcPr>
                </a:tc>
                <a:tc gridSpan="2">
                  <a:txBody>
                    <a:bodyPr/>
                    <a:lstStyle/>
                    <a:p>
                      <a:pPr algn="ctr"/>
                      <a:r>
                        <a:rPr lang="nl-NL" sz="1400" i="1" dirty="0" smtClean="0"/>
                        <a:t>Kappa: 0.7426</a:t>
                      </a:r>
                      <a:endParaRPr lang="nl-NL" sz="1400" i="1" dirty="0"/>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40000"/>
                        <a:lumOff val="60000"/>
                      </a:schemeClr>
                    </a:solidFill>
                  </a:tcPr>
                </a:tc>
              </a:tr>
            </a:tbl>
          </a:graphicData>
        </a:graphic>
      </p:graphicFrame>
      <p:graphicFrame>
        <p:nvGraphicFramePr>
          <p:cNvPr id="59" name="Table 2">
            <a:extLst>
              <a:ext uri="{FF2B5EF4-FFF2-40B4-BE49-F238E27FC236}">
                <a16:creationId xmlns=""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1975909138"/>
              </p:ext>
            </p:extLst>
          </p:nvPr>
        </p:nvGraphicFramePr>
        <p:xfrm>
          <a:off x="445508" y="16388603"/>
          <a:ext cx="4426405" cy="2667000"/>
        </p:xfrm>
        <a:graphic>
          <a:graphicData uri="http://schemas.openxmlformats.org/drawingml/2006/table">
            <a:tbl>
              <a:tblPr firstRow="1" bandRow="1">
                <a:tableStyleId>{5C22544A-7EE6-4342-B048-85BDC9FD1C3A}</a:tableStyleId>
              </a:tblPr>
              <a:tblGrid>
                <a:gridCol w="365760"/>
                <a:gridCol w="990600">
                  <a:extLst>
                    <a:ext uri="{9D8B030D-6E8A-4147-A177-3AD203B41FA5}">
                      <a16:colId xmlns="" xmlns:a16="http://schemas.microsoft.com/office/drawing/2014/main" val="459657313"/>
                    </a:ext>
                  </a:extLst>
                </a:gridCol>
                <a:gridCol w="731224">
                  <a:extLst>
                    <a:ext uri="{9D8B030D-6E8A-4147-A177-3AD203B41FA5}">
                      <a16:colId xmlns="" xmlns:a16="http://schemas.microsoft.com/office/drawing/2014/main" val="3981722086"/>
                    </a:ext>
                  </a:extLst>
                </a:gridCol>
                <a:gridCol w="851597">
                  <a:extLst>
                    <a:ext uri="{9D8B030D-6E8A-4147-A177-3AD203B41FA5}">
                      <a16:colId xmlns="" xmlns:a16="http://schemas.microsoft.com/office/drawing/2014/main" val="2654248854"/>
                    </a:ext>
                  </a:extLst>
                </a:gridCol>
                <a:gridCol w="922562">
                  <a:extLst>
                    <a:ext uri="{9D8B030D-6E8A-4147-A177-3AD203B41FA5}">
                      <a16:colId xmlns="" xmlns:a16="http://schemas.microsoft.com/office/drawing/2014/main" val="863413068"/>
                    </a:ext>
                  </a:extLst>
                </a:gridCol>
                <a:gridCol w="564662">
                  <a:extLst>
                    <a:ext uri="{9D8B030D-6E8A-4147-A177-3AD203B41FA5}">
                      <a16:colId xmlns="" xmlns:a16="http://schemas.microsoft.com/office/drawing/2014/main" val="1066903029"/>
                    </a:ext>
                  </a:extLst>
                </a:gridCol>
              </a:tblGrid>
              <a:tr h="373148">
                <a:tc rowSpan="2" gridSpan="2">
                  <a:txBody>
                    <a:bodyPr/>
                    <a:lstStyle/>
                    <a:p>
                      <a:pPr algn="ctr"/>
                      <a:r>
                        <a:rPr lang="nl-NL" sz="1400" i="0" dirty="0" smtClean="0">
                          <a:solidFill>
                            <a:schemeClr val="tx1"/>
                          </a:solidFill>
                        </a:rPr>
                        <a:t>AT</a:t>
                      </a:r>
                      <a:r>
                        <a:rPr lang="nl-NL" sz="1400" i="0" baseline="0" dirty="0" smtClean="0">
                          <a:solidFill>
                            <a:schemeClr val="tx1"/>
                          </a:solidFill>
                        </a:rPr>
                        <a:t> </a:t>
                      </a:r>
                      <a:r>
                        <a:rPr lang="nl-NL" sz="1400" i="0" dirty="0" smtClean="0">
                          <a:solidFill>
                            <a:schemeClr val="tx1"/>
                          </a:solidFill>
                        </a:rPr>
                        <a:t>Root </a:t>
                      </a:r>
                      <a:r>
                        <a:rPr lang="nl-NL" sz="1400" dirty="0" smtClean="0">
                          <a:solidFill>
                            <a:schemeClr val="tx1"/>
                          </a:solidFill>
                        </a:rPr>
                        <a:t>(n=22)</a:t>
                      </a:r>
                    </a:p>
                    <a:p>
                      <a:pPr algn="ctr"/>
                      <a:r>
                        <a:rPr lang="nl-NL" sz="1400" dirty="0" smtClean="0">
                          <a:solidFill>
                            <a:schemeClr val="tx1"/>
                          </a:solidFill>
                        </a:rPr>
                        <a:t>11 </a:t>
                      </a:r>
                      <a:r>
                        <a:rPr lang="nl-NL" sz="1400" dirty="0" smtClean="0">
                          <a:solidFill>
                            <a:schemeClr val="tx1"/>
                          </a:solidFill>
                        </a:rPr>
                        <a:t>of </a:t>
                      </a:r>
                      <a:r>
                        <a:rPr lang="nl-NL" sz="1400" dirty="0" smtClean="0">
                          <a:solidFill>
                            <a:schemeClr val="tx1"/>
                          </a:solidFill>
                        </a:rPr>
                        <a:t>2690 ASVs</a:t>
                      </a:r>
                    </a:p>
                  </a:txBody>
                  <a:tcPr anchor="ctr">
                    <a:solidFill>
                      <a:schemeClr val="accent3">
                        <a:lumMod val="60000"/>
                        <a:lumOff val="40000"/>
                      </a:schemeClr>
                    </a:solidFill>
                  </a:tcPr>
                </a:tc>
                <a:tc rowSpan="2" hMerge="1">
                  <a:txBody>
                    <a:bodyPr/>
                    <a:lstStyle/>
                    <a:p>
                      <a:pPr algn="ctr"/>
                      <a:endParaRPr lang="nl-NL" sz="1600" dirty="0"/>
                    </a:p>
                  </a:txBody>
                  <a:tcPr/>
                </a:tc>
                <a:tc gridSpan="4">
                  <a:txBody>
                    <a:bodyPr/>
                    <a:lstStyle/>
                    <a:p>
                      <a:pPr algn="ctr"/>
                      <a:r>
                        <a:rPr lang="nl-NL" sz="1400" dirty="0" smtClean="0">
                          <a:solidFill>
                            <a:schemeClr val="tx1"/>
                          </a:solidFill>
                        </a:rPr>
                        <a:t>Reference</a:t>
                      </a:r>
                      <a:endParaRPr lang="nl-NL" sz="1400" dirty="0">
                        <a:solidFill>
                          <a:schemeClr val="tx1"/>
                        </a:solidFill>
                      </a:endParaRPr>
                    </a:p>
                  </a:txBody>
                  <a:tcPr anchor="ctr">
                    <a:solidFill>
                      <a:schemeClr val="accent3">
                        <a:lumMod val="60000"/>
                        <a:lumOff val="40000"/>
                      </a:schemeClr>
                    </a:solidFill>
                  </a:tcPr>
                </a:tc>
                <a:tc hMerge="1">
                  <a:txBody>
                    <a:bodyPr/>
                    <a:lstStyle/>
                    <a:p>
                      <a:pPr algn="ctr"/>
                      <a:endParaRPr lang="nl-NL" sz="1600" dirty="0"/>
                    </a:p>
                  </a:txBody>
                  <a:tcPr/>
                </a:tc>
                <a:tc hMerge="1">
                  <a:txBody>
                    <a:bodyPr/>
                    <a:lstStyle/>
                    <a:p>
                      <a:pPr algn="ctr"/>
                      <a:endParaRPr lang="nl-NL" sz="1600" dirty="0"/>
                    </a:p>
                  </a:txBody>
                  <a:tcPr/>
                </a:tc>
                <a:tc hMerge="1">
                  <a:txBody>
                    <a:bodyPr/>
                    <a:lstStyle/>
                    <a:p>
                      <a:pPr algn="ctr"/>
                      <a:endParaRPr lang="nl-NL" sz="1600" dirty="0"/>
                    </a:p>
                  </a:txBody>
                  <a:tcPr/>
                </a:tc>
              </a:tr>
              <a:tr h="388852">
                <a:tc gridSpan="2" vMerge="1">
                  <a:txBody>
                    <a:bodyPr/>
                    <a:lstStyle/>
                    <a:p>
                      <a:pPr algn="ctr"/>
                      <a:endParaRPr lang="nl-NL" sz="1600" dirty="0"/>
                    </a:p>
                  </a:txBody>
                  <a:tcPr/>
                </a:tc>
                <a:tc hMerge="1" vMerge="1">
                  <a:txBody>
                    <a:bodyPr/>
                    <a:lstStyle/>
                    <a:p>
                      <a:pPr algn="ctr"/>
                      <a:endParaRPr lang="nl-NL" sz="1600" dirty="0"/>
                    </a:p>
                  </a:txBody>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MeJA </a:t>
                      </a:r>
                      <a:r>
                        <a:rPr lang="nl-NL" sz="1400" dirty="0" smtClean="0"/>
                        <a:t>0.1</a:t>
                      </a:r>
                      <a:endParaRPr lang="nl-NL" sz="1400" dirty="0"/>
                    </a:p>
                  </a:txBody>
                  <a:tcPr anchor="ctr">
                    <a:solidFill>
                      <a:schemeClr val="accent3">
                        <a:lumMod val="40000"/>
                        <a:lumOff val="60000"/>
                      </a:schemeClr>
                    </a:solidFill>
                  </a:tcPr>
                </a:tc>
                <a:tc>
                  <a:txBody>
                    <a:bodyPr/>
                    <a:lstStyle/>
                    <a:p>
                      <a:pPr algn="ctr"/>
                      <a:r>
                        <a:rPr lang="nl-NL" sz="1400" dirty="0"/>
                        <a:t>MeJA </a:t>
                      </a:r>
                      <a:r>
                        <a:rPr lang="nl-NL" sz="1400" dirty="0" smtClean="0"/>
                        <a:t>1.0</a:t>
                      </a:r>
                      <a:endParaRPr lang="nl-NL" sz="1400" dirty="0"/>
                    </a:p>
                  </a:txBody>
                  <a:tcPr anchor="ctr">
                    <a:solidFill>
                      <a:schemeClr val="accent3">
                        <a:lumMod val="40000"/>
                        <a:lumOff val="60000"/>
                      </a:schemeClr>
                    </a:solidFill>
                  </a:tcPr>
                </a:tc>
                <a:tc>
                  <a:txBody>
                    <a:bodyPr/>
                    <a:lstStyle/>
                    <a:p>
                      <a:pPr algn="ctr"/>
                      <a:r>
                        <a:rPr lang="nl-NL" sz="1400" dirty="0"/>
                        <a:t>Oral</a:t>
                      </a:r>
                    </a:p>
                  </a:txBody>
                  <a:tcPr anchor="ctr">
                    <a:solidFill>
                      <a:schemeClr val="accent3">
                        <a:lumMod val="40000"/>
                        <a:lumOff val="60000"/>
                      </a:schemeClr>
                    </a:solidFill>
                  </a:tcPr>
                </a:tc>
                <a:extLst>
                  <a:ext uri="{0D108BD9-81ED-4DB2-BD59-A6C34878D82A}">
                    <a16:rowId xmlns="" xmlns:a16="http://schemas.microsoft.com/office/drawing/2014/main" val="837874543"/>
                  </a:ext>
                </a:extLst>
              </a:tr>
              <a:tr h="373148">
                <a:tc rowSpan="4">
                  <a:txBody>
                    <a:bodyPr/>
                    <a:lstStyle/>
                    <a:p>
                      <a:pPr algn="ctr"/>
                      <a:r>
                        <a:rPr lang="nl-NL" sz="1400" b="1" dirty="0" smtClean="0"/>
                        <a:t>Prediction</a:t>
                      </a:r>
                      <a:endParaRPr lang="nl-NL" sz="1400" b="1" dirty="0"/>
                    </a:p>
                  </a:txBody>
                  <a:tcPr vert="vert270" anchor="ctr">
                    <a:solidFill>
                      <a:schemeClr val="accent3">
                        <a:lumMod val="60000"/>
                        <a:lumOff val="40000"/>
                      </a:schemeClr>
                    </a:solidFill>
                  </a:tcPr>
                </a:tc>
                <a:tc>
                  <a:txBody>
                    <a:bodyPr/>
                    <a:lstStyle/>
                    <a:p>
                      <a:pPr algn="ctr"/>
                      <a:r>
                        <a:rPr lang="nl-NL" sz="1400" dirty="0"/>
                        <a:t>Control</a:t>
                      </a:r>
                    </a:p>
                  </a:txBody>
                  <a:tcPr anchor="ctr">
                    <a:solidFill>
                      <a:schemeClr val="accent3">
                        <a:lumMod val="40000"/>
                        <a:lumOff val="60000"/>
                      </a:schemeClr>
                    </a:solidFill>
                  </a:tcPr>
                </a:tc>
                <a:tc>
                  <a:txBody>
                    <a:bodyPr/>
                    <a:lstStyle/>
                    <a:p>
                      <a:pPr algn="ctr"/>
                      <a:r>
                        <a:rPr lang="nl-NL" sz="1400" dirty="0"/>
                        <a:t>22</a:t>
                      </a:r>
                    </a:p>
                  </a:txBody>
                  <a:tcPr anchor="ctr">
                    <a:solidFill>
                      <a:schemeClr val="accent3">
                        <a:lumMod val="40000"/>
                        <a:lumOff val="60000"/>
                      </a:schemeClr>
                    </a:solidFill>
                  </a:tcPr>
                </a:tc>
                <a:tc>
                  <a:txBody>
                    <a:bodyPr/>
                    <a:lstStyle/>
                    <a:p>
                      <a:pPr algn="ctr"/>
                      <a:r>
                        <a:rPr lang="nl-NL" sz="1400" dirty="0" smtClean="0"/>
                        <a:t>5.1</a:t>
                      </a:r>
                      <a:endParaRPr lang="nl-NL" sz="1400" dirty="0"/>
                    </a:p>
                  </a:txBody>
                  <a:tcPr anchor="ctr">
                    <a:solidFill>
                      <a:schemeClr val="accent3">
                        <a:lumMod val="20000"/>
                        <a:lumOff val="80000"/>
                      </a:schemeClr>
                    </a:solidFill>
                  </a:tcPr>
                </a:tc>
                <a:tc>
                  <a:txBody>
                    <a:bodyPr/>
                    <a:lstStyle/>
                    <a:p>
                      <a:pPr algn="ctr"/>
                      <a:r>
                        <a:rPr lang="nl-NL" sz="1400" dirty="0" smtClean="0"/>
                        <a:t>2.8</a:t>
                      </a:r>
                      <a:endParaRPr lang="nl-NL" sz="1400" dirty="0"/>
                    </a:p>
                  </a:txBody>
                  <a:tcPr anchor="ctr">
                    <a:solidFill>
                      <a:schemeClr val="accent3">
                        <a:lumMod val="20000"/>
                        <a:lumOff val="80000"/>
                      </a:schemeClr>
                    </a:solidFill>
                  </a:tcPr>
                </a:tc>
                <a:tc>
                  <a:txBody>
                    <a:bodyPr/>
                    <a:lstStyle/>
                    <a:p>
                      <a:pPr algn="ctr"/>
                      <a:r>
                        <a:rPr lang="nl-NL" sz="1400" dirty="0" smtClean="0"/>
                        <a:t>5.3</a:t>
                      </a:r>
                      <a:endParaRPr lang="nl-NL" sz="1400" dirty="0"/>
                    </a:p>
                  </a:txBody>
                  <a:tcPr anchor="ctr">
                    <a:solidFill>
                      <a:schemeClr val="accent3">
                        <a:lumMod val="20000"/>
                        <a:lumOff val="80000"/>
                      </a:schemeClr>
                    </a:solidFill>
                  </a:tcPr>
                </a:tc>
                <a:extLst>
                  <a:ext uri="{0D108BD9-81ED-4DB2-BD59-A6C34878D82A}">
                    <a16:rowId xmlns="" xmlns:a16="http://schemas.microsoft.com/office/drawing/2014/main" val="1675533344"/>
                  </a:ext>
                </a:extLst>
              </a:tr>
              <a:tr h="388852">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a:t>
                      </a:r>
                      <a:r>
                        <a:rPr lang="nl-NL" sz="1400" dirty="0" smtClean="0"/>
                        <a:t>0.1</a:t>
                      </a:r>
                      <a:endParaRPr lang="nl-NL" sz="1400" dirty="0"/>
                    </a:p>
                  </a:txBody>
                  <a:tcPr anchor="ctr">
                    <a:solidFill>
                      <a:schemeClr val="accent3">
                        <a:lumMod val="40000"/>
                        <a:lumOff val="60000"/>
                      </a:schemeClr>
                    </a:solidFill>
                  </a:tcPr>
                </a:tc>
                <a:tc>
                  <a:txBody>
                    <a:bodyPr/>
                    <a:lstStyle/>
                    <a:p>
                      <a:pPr algn="ctr"/>
                      <a:r>
                        <a:rPr lang="nl-NL" sz="1400" dirty="0" smtClean="0"/>
                        <a:t>0.3</a:t>
                      </a:r>
                      <a:endParaRPr lang="nl-NL" sz="1400" dirty="0"/>
                    </a:p>
                  </a:txBody>
                  <a:tcPr anchor="ctr">
                    <a:solidFill>
                      <a:schemeClr val="accent3">
                        <a:lumMod val="20000"/>
                        <a:lumOff val="80000"/>
                      </a:schemeClr>
                    </a:solidFill>
                  </a:tcPr>
                </a:tc>
                <a:tc>
                  <a:txBody>
                    <a:bodyPr/>
                    <a:lstStyle/>
                    <a:p>
                      <a:pPr algn="ctr"/>
                      <a:r>
                        <a:rPr lang="nl-NL" sz="1400" dirty="0" smtClean="0"/>
                        <a:t>21.3</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 xmlns:a16="http://schemas.microsoft.com/office/drawing/2014/main" val="1982807527"/>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MeJA </a:t>
                      </a:r>
                      <a:r>
                        <a:rPr lang="nl-NL" sz="1400" dirty="0" smtClean="0"/>
                        <a:t>1.0</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smtClean="0"/>
                        <a:t>0.8</a:t>
                      </a:r>
                      <a:endParaRPr lang="nl-NL" sz="1400" dirty="0"/>
                    </a:p>
                  </a:txBody>
                  <a:tcPr anchor="ctr">
                    <a:solidFill>
                      <a:schemeClr val="accent3">
                        <a:lumMod val="20000"/>
                        <a:lumOff val="80000"/>
                      </a:schemeClr>
                    </a:solidFill>
                  </a:tcPr>
                </a:tc>
                <a:tc>
                  <a:txBody>
                    <a:bodyPr/>
                    <a:lstStyle/>
                    <a:p>
                      <a:pPr algn="ctr"/>
                      <a:r>
                        <a:rPr lang="nl-NL" sz="1400" dirty="0" smtClean="0"/>
                        <a:t>24.5</a:t>
                      </a:r>
                      <a:endParaRPr lang="nl-NL" sz="1400" dirty="0"/>
                    </a:p>
                  </a:txBody>
                  <a:tcPr anchor="ctr">
                    <a:solidFill>
                      <a:schemeClr val="accent3">
                        <a:lumMod val="40000"/>
                        <a:lumOff val="60000"/>
                      </a:schemeClr>
                    </a:solidFill>
                  </a:tcPr>
                </a:tc>
                <a:tc>
                  <a:txBody>
                    <a:bodyPr/>
                    <a:lstStyle/>
                    <a:p>
                      <a:pPr algn="ctr"/>
                      <a:r>
                        <a:rPr lang="nl-NL" sz="1400" dirty="0"/>
                        <a:t>0</a:t>
                      </a:r>
                    </a:p>
                  </a:txBody>
                  <a:tcPr anchor="ctr">
                    <a:solidFill>
                      <a:schemeClr val="accent3">
                        <a:lumMod val="20000"/>
                        <a:lumOff val="80000"/>
                      </a:schemeClr>
                    </a:solidFill>
                  </a:tcPr>
                </a:tc>
                <a:extLst>
                  <a:ext uri="{0D108BD9-81ED-4DB2-BD59-A6C34878D82A}">
                    <a16:rowId xmlns="" xmlns:a16="http://schemas.microsoft.com/office/drawing/2014/main" val="1018313906"/>
                  </a:ext>
                </a:extLst>
              </a:tr>
              <a:tr h="381000">
                <a:tc vMerge="1">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600" dirty="0"/>
                    </a:p>
                  </a:txBody>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400" dirty="0"/>
                        <a:t>Oral</a:t>
                      </a:r>
                    </a:p>
                  </a:txBody>
                  <a:tcPr anchor="ctr">
                    <a:solidFill>
                      <a:schemeClr val="accent3">
                        <a:lumMod val="40000"/>
                        <a:lumOff val="60000"/>
                      </a:schemeClr>
                    </a:solidFill>
                  </a:tcPr>
                </a:tc>
                <a:tc>
                  <a:txBody>
                    <a:bodyPr/>
                    <a:lstStyle/>
                    <a:p>
                      <a:pPr algn="ctr"/>
                      <a:r>
                        <a:rPr lang="nl-NL" sz="1400" dirty="0" smtClean="0"/>
                        <a:t>4.8</a:t>
                      </a:r>
                      <a:endParaRPr lang="nl-NL" sz="1400" dirty="0"/>
                    </a:p>
                  </a:txBody>
                  <a:tcPr anchor="ctr">
                    <a:solidFill>
                      <a:schemeClr val="accent3">
                        <a:lumMod val="20000"/>
                        <a:lumOff val="80000"/>
                      </a:schemeClr>
                    </a:solidFill>
                  </a:tcPr>
                </a:tc>
                <a:tc>
                  <a:txBody>
                    <a:bodyPr/>
                    <a:lstStyle/>
                    <a:p>
                      <a:pPr algn="ctr"/>
                      <a:r>
                        <a:rPr lang="nl-NL" sz="1400" dirty="0" smtClean="0"/>
                        <a:t>0.1</a:t>
                      </a:r>
                      <a:endParaRPr lang="nl-NL" sz="1400" dirty="0"/>
                    </a:p>
                  </a:txBody>
                  <a:tcPr anchor="ctr">
                    <a:solidFill>
                      <a:schemeClr val="accent3">
                        <a:lumMod val="20000"/>
                        <a:lumOff val="80000"/>
                      </a:schemeClr>
                    </a:solidFill>
                  </a:tcPr>
                </a:tc>
                <a:tc>
                  <a:txBody>
                    <a:bodyPr/>
                    <a:lstStyle/>
                    <a:p>
                      <a:pPr algn="ctr"/>
                      <a:r>
                        <a:rPr lang="nl-NL" sz="1400" dirty="0"/>
                        <a:t>0</a:t>
                      </a:r>
                    </a:p>
                  </a:txBody>
                  <a:tcPr anchor="ctr">
                    <a:solidFill>
                      <a:schemeClr val="accent3">
                        <a:lumMod val="20000"/>
                        <a:lumOff val="80000"/>
                      </a:schemeClr>
                    </a:solidFill>
                  </a:tcPr>
                </a:tc>
                <a:tc>
                  <a:txBody>
                    <a:bodyPr/>
                    <a:lstStyle/>
                    <a:p>
                      <a:pPr algn="ctr"/>
                      <a:r>
                        <a:rPr lang="nl-NL" sz="1400" dirty="0" smtClean="0"/>
                        <a:t>12.9</a:t>
                      </a:r>
                      <a:endParaRPr lang="nl-NL" sz="1400" dirty="0"/>
                    </a:p>
                  </a:txBody>
                  <a:tcPr anchor="ctr">
                    <a:solidFill>
                      <a:schemeClr val="accent3">
                        <a:lumMod val="40000"/>
                        <a:lumOff val="60000"/>
                      </a:schemeClr>
                    </a:solidFill>
                  </a:tcPr>
                </a:tc>
                <a:extLst>
                  <a:ext uri="{0D108BD9-81ED-4DB2-BD59-A6C34878D82A}">
                    <a16:rowId xmlns="" xmlns:a16="http://schemas.microsoft.com/office/drawing/2014/main" val="3890650236"/>
                  </a:ext>
                </a:extLst>
              </a:tr>
              <a:tr h="381000">
                <a:tc>
                  <a:txBody>
                    <a:bodyPr/>
                    <a:lstStyle/>
                    <a:p>
                      <a:pPr algn="ctr"/>
                      <a:endParaRPr lang="nl-NL" sz="1400" b="1" dirty="0"/>
                    </a:p>
                  </a:txBody>
                  <a:tcPr vert="vert270" anchor="ctr">
                    <a:noFill/>
                  </a:tcPr>
                </a:tc>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endParaRPr lang="nl-NL" sz="1400" dirty="0"/>
                    </a:p>
                  </a:txBody>
                  <a:tcPr anchor="ctr">
                    <a:noFill/>
                  </a:tcPr>
                </a:tc>
                <a:tc gridSpan="2">
                  <a:txBody>
                    <a:bodyPr/>
                    <a:lstStyle/>
                    <a:p>
                      <a:pPr algn="ctr"/>
                      <a:r>
                        <a:rPr lang="nl-NL" sz="1400" i="1" dirty="0" smtClean="0"/>
                        <a:t>Accuracy: 0.8086</a:t>
                      </a:r>
                      <a:endParaRPr lang="nl-NL" sz="1400" i="1" dirty="0"/>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20000"/>
                        <a:lumOff val="80000"/>
                      </a:schemeClr>
                    </a:solidFill>
                  </a:tcPr>
                </a:tc>
                <a:tc gridSpan="2">
                  <a:txBody>
                    <a:bodyPr/>
                    <a:lstStyle/>
                    <a:p>
                      <a:pPr algn="ctr"/>
                      <a:r>
                        <a:rPr lang="nl-NL" sz="1400" i="1" dirty="0" smtClean="0"/>
                        <a:t>Kappa: 0.7426</a:t>
                      </a:r>
                      <a:endParaRPr lang="nl-NL" sz="1400" i="1" dirty="0"/>
                    </a:p>
                  </a:txBody>
                  <a:tcPr anchor="ctr">
                    <a:solidFill>
                      <a:schemeClr val="accent3">
                        <a:lumMod val="40000"/>
                        <a:lumOff val="60000"/>
                      </a:schemeClr>
                    </a:solidFill>
                  </a:tcPr>
                </a:tc>
                <a:tc hMerge="1">
                  <a:txBody>
                    <a:bodyPr/>
                    <a:lstStyle/>
                    <a:p>
                      <a:pPr algn="ctr"/>
                      <a:endParaRPr lang="nl-NL" sz="1400" dirty="0"/>
                    </a:p>
                  </a:txBody>
                  <a:tcPr anchor="ctr">
                    <a:solidFill>
                      <a:schemeClr val="accent3">
                        <a:lumMod val="40000"/>
                        <a:lumOff val="60000"/>
                      </a:schemeClr>
                    </a:solidFill>
                  </a:tcPr>
                </a:tc>
              </a:tr>
            </a:tbl>
          </a:graphicData>
        </a:graphic>
      </p:graphicFrame>
      <p:pic>
        <p:nvPicPr>
          <p:cNvPr id="60" name="Picture 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754563" y="16156945"/>
            <a:ext cx="9693724" cy="678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L-Shape 60">
            <a:extLst>
              <a:ext uri="{FF2B5EF4-FFF2-40B4-BE49-F238E27FC236}">
                <a16:creationId xmlns="" xmlns:a16="http://schemas.microsoft.com/office/drawing/2014/main" id="{C9652C46-5C8E-4C13-8B90-29861A31647B}"/>
              </a:ext>
            </a:extLst>
          </p:cNvPr>
          <p:cNvSpPr/>
          <p:nvPr/>
        </p:nvSpPr>
        <p:spPr>
          <a:xfrm rot="16200000">
            <a:off x="-13598899" y="9485016"/>
            <a:ext cx="6710483" cy="19364643"/>
          </a:xfrm>
          <a:prstGeom prst="corner">
            <a:avLst>
              <a:gd name="adj1" fmla="val 57855"/>
              <a:gd name="adj2" fmla="val 126742"/>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63" name="TextBox 62">
            <a:extLst>
              <a:ext uri="{FF2B5EF4-FFF2-40B4-BE49-F238E27FC236}">
                <a16:creationId xmlns="" xmlns:a16="http://schemas.microsoft.com/office/drawing/2014/main" id="{54C7BDE7-220C-460E-8752-30B9D0BC80D6}"/>
              </a:ext>
            </a:extLst>
          </p:cNvPr>
          <p:cNvSpPr txBox="1"/>
          <p:nvPr/>
        </p:nvSpPr>
        <p:spPr>
          <a:xfrm>
            <a:off x="445286" y="22615655"/>
            <a:ext cx="16593351" cy="707886"/>
          </a:xfrm>
          <a:prstGeom prst="rect">
            <a:avLst/>
          </a:prstGeom>
          <a:noFill/>
        </p:spPr>
        <p:txBody>
          <a:bodyPr wrap="square">
            <a:spAutoFit/>
          </a:bodyPr>
          <a:lstStyle/>
          <a:p>
            <a:r>
              <a:rPr lang="en-US" sz="2000" b="1" dirty="0" smtClean="0"/>
              <a:t>Figure </a:t>
            </a:r>
            <a:r>
              <a:rPr lang="en-US" sz="2000" b="1" dirty="0" smtClean="0"/>
              <a:t>3</a:t>
            </a:r>
            <a:r>
              <a:rPr lang="en-US" sz="2000" dirty="0" smtClean="0"/>
              <a:t>: Random forest output showing the confusion matrix (table to the left) and the abundance of ASVs selected by </a:t>
            </a:r>
            <a:r>
              <a:rPr lang="en-US" sz="2000" dirty="0" err="1" smtClean="0"/>
              <a:t>boruta</a:t>
            </a:r>
            <a:r>
              <a:rPr lang="en-US" sz="2000" dirty="0" smtClean="0"/>
              <a:t> as predictors for stress treatment in each data partition (right). AT = </a:t>
            </a:r>
            <a:r>
              <a:rPr lang="en-US" sz="2000" dirty="0" err="1" smtClean="0"/>
              <a:t>Arabdopsis</a:t>
            </a:r>
            <a:r>
              <a:rPr lang="en-US" sz="2000" dirty="0" smtClean="0"/>
              <a:t> thaliana, BO = Brassica </a:t>
            </a:r>
            <a:r>
              <a:rPr lang="en-US" sz="2000" dirty="0" err="1" smtClean="0"/>
              <a:t>oleraceae</a:t>
            </a:r>
            <a:r>
              <a:rPr lang="en-US" sz="2000" dirty="0" smtClean="0"/>
              <a:t>.</a:t>
            </a:r>
            <a:endParaRPr lang="en-US" sz="2000" dirty="0"/>
          </a:p>
        </p:txBody>
      </p:sp>
    </p:spTree>
    <p:extLst>
      <p:ext uri="{BB962C8B-B14F-4D97-AF65-F5344CB8AC3E}">
        <p14:creationId xmlns:p14="http://schemas.microsoft.com/office/powerpoint/2010/main" val="100518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9437" y="3558832"/>
            <a:ext cx="7016524" cy="210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Wageningen University and Research - reN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3250796"/>
            <a:ext cx="4343400" cy="30403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5637" y="518319"/>
            <a:ext cx="29383038" cy="2554545"/>
          </a:xfrm>
          <a:prstGeom prst="rect">
            <a:avLst/>
          </a:prstGeom>
        </p:spPr>
        <p:txBody>
          <a:bodyPr wrap="square">
            <a:spAutoFit/>
          </a:bodyPr>
          <a:lstStyle/>
          <a:p>
            <a:pPr algn="ctr"/>
            <a:r>
              <a:rPr lang="en-US" sz="8000" i="1" dirty="0" err="1"/>
              <a:t>Brassicaceae</a:t>
            </a:r>
            <a:r>
              <a:rPr lang="en-US" sz="8000" i="1" dirty="0"/>
              <a:t> microbiome response to insect </a:t>
            </a:r>
            <a:r>
              <a:rPr lang="en-US" sz="8000" i="1" dirty="0" err="1"/>
              <a:t>herbivory</a:t>
            </a:r>
            <a:r>
              <a:rPr lang="en-US" sz="8000" i="1" dirty="0"/>
              <a:t>: summarizing random forest, network analysis, and differential abundance</a:t>
            </a:r>
            <a:endParaRPr lang="en-US" sz="8000" dirty="0"/>
          </a:p>
        </p:txBody>
      </p:sp>
      <p:sp>
        <p:nvSpPr>
          <p:cNvPr id="7" name="Rectangle 6"/>
          <p:cNvSpPr/>
          <p:nvPr/>
        </p:nvSpPr>
        <p:spPr>
          <a:xfrm>
            <a:off x="4598193" y="3523113"/>
            <a:ext cx="19542351" cy="2308324"/>
          </a:xfrm>
          <a:prstGeom prst="rect">
            <a:avLst/>
          </a:prstGeom>
        </p:spPr>
        <p:txBody>
          <a:bodyPr wrap="square">
            <a:spAutoFit/>
          </a:bodyPr>
          <a:lstStyle/>
          <a:p>
            <a:pPr algn="ctr"/>
            <a:r>
              <a:rPr lang="pt-BR" sz="4800" b="1" dirty="0"/>
              <a:t>Pedro Beschoren da Costa</a:t>
            </a:r>
            <a:r>
              <a:rPr lang="pt-BR" sz="4800" b="1" baseline="30000" dirty="0"/>
              <a:t>1</a:t>
            </a:r>
            <a:r>
              <a:rPr lang="pt-BR" sz="4800" b="1" dirty="0"/>
              <a:t>, </a:t>
            </a:r>
            <a:r>
              <a:rPr lang="pt-BR" sz="4800" dirty="0"/>
              <a:t>Marcela Gomez Aragón</a:t>
            </a:r>
            <a:r>
              <a:rPr lang="pt-BR" sz="4800" baseline="30000" dirty="0"/>
              <a:t>1</a:t>
            </a:r>
            <a:r>
              <a:rPr lang="pt-BR" sz="4800" dirty="0"/>
              <a:t>, Zulema Carracedo Lorenzo</a:t>
            </a:r>
            <a:r>
              <a:rPr lang="pt-BR" sz="4800" baseline="30000" dirty="0"/>
              <a:t>1</a:t>
            </a:r>
            <a:r>
              <a:rPr lang="pt-BR" sz="4800" dirty="0"/>
              <a:t>, Karen Kloth</a:t>
            </a:r>
            <a:r>
              <a:rPr lang="pt-BR" sz="4800" baseline="30000" dirty="0"/>
              <a:t>1</a:t>
            </a:r>
            <a:r>
              <a:rPr lang="pt-BR" sz="4800" dirty="0"/>
              <a:t>, Erik Poelman</a:t>
            </a:r>
            <a:r>
              <a:rPr lang="pt-BR" sz="4800" baseline="30000" dirty="0"/>
              <a:t>1</a:t>
            </a:r>
            <a:r>
              <a:rPr lang="pt-BR" sz="4800" dirty="0"/>
              <a:t>, Marcel Dicke</a:t>
            </a:r>
            <a:r>
              <a:rPr lang="pt-BR" sz="4800" baseline="30000" dirty="0"/>
              <a:t>1</a:t>
            </a:r>
          </a:p>
          <a:p>
            <a:pPr algn="ctr"/>
            <a:endParaRPr lang="pt-BR" sz="2000" dirty="0"/>
          </a:p>
          <a:p>
            <a:pPr algn="ctr"/>
            <a:r>
              <a:rPr lang="pt-BR" sz="2800" dirty="0"/>
              <a:t>Wageningen University and Research, Wageningen, Netherlands</a:t>
            </a:r>
            <a:endParaRPr lang="en-US" sz="2800" dirty="0"/>
          </a:p>
        </p:txBody>
      </p:sp>
      <p:sp>
        <p:nvSpPr>
          <p:cNvPr id="8" name="Rectangle 7"/>
          <p:cNvSpPr/>
          <p:nvPr/>
        </p:nvSpPr>
        <p:spPr>
          <a:xfrm>
            <a:off x="10333037" y="6291175"/>
            <a:ext cx="6048190" cy="1143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TextBox 8"/>
          <p:cNvSpPr txBox="1"/>
          <p:nvPr/>
        </p:nvSpPr>
        <p:spPr>
          <a:xfrm>
            <a:off x="655638" y="6690519"/>
            <a:ext cx="9677400" cy="2985433"/>
          </a:xfrm>
          <a:prstGeom prst="rect">
            <a:avLst/>
          </a:prstGeom>
          <a:noFill/>
        </p:spPr>
        <p:txBody>
          <a:bodyPr wrap="square" rtlCol="0">
            <a:spAutoFit/>
          </a:bodyPr>
          <a:lstStyle/>
          <a:p>
            <a:r>
              <a:rPr lang="en-US" sz="5400" dirty="0"/>
              <a:t>Introduction</a:t>
            </a:r>
          </a:p>
          <a:p>
            <a:endParaRPr lang="en-US" sz="5400" dirty="0"/>
          </a:p>
          <a:p>
            <a:r>
              <a:rPr lang="en-US" sz="2000" dirty="0"/>
              <a:t>Plant-microbe-insect </a:t>
            </a:r>
            <a:r>
              <a:rPr lang="en-US" sz="2000" dirty="0" err="1"/>
              <a:t>interactiosn</a:t>
            </a:r>
            <a:r>
              <a:rPr lang="en-US" sz="2000" dirty="0"/>
              <a:t> are very complex, but can still be exploited for sustainable agriculture. Here, we expose two </a:t>
            </a:r>
            <a:r>
              <a:rPr lang="en-US" sz="2000" dirty="0" err="1"/>
              <a:t>Brassicaceae</a:t>
            </a:r>
            <a:r>
              <a:rPr lang="en-US" sz="2000" dirty="0"/>
              <a:t>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a:t>
            </a:r>
            <a:r>
              <a:rPr lang="en-US" sz="2000" dirty="0" err="1"/>
              <a:t>herbivory</a:t>
            </a:r>
            <a:r>
              <a:rPr lang="en-US" sz="2000" dirty="0"/>
              <a:t> stress, and then profiled the bacterial communities with </a:t>
            </a:r>
            <a:r>
              <a:rPr lang="en-US" sz="2000" dirty="0" err="1"/>
              <a:t>amplicon</a:t>
            </a:r>
            <a:r>
              <a:rPr lang="en-US" sz="2000" dirty="0"/>
              <a:t> sequencing in the </a:t>
            </a:r>
            <a:r>
              <a:rPr lang="en-US" sz="2000" dirty="0" err="1"/>
              <a:t>MiSeq</a:t>
            </a:r>
            <a:r>
              <a:rPr lang="en-US" sz="2000" dirty="0"/>
              <a:t> platform. </a:t>
            </a:r>
          </a:p>
        </p:txBody>
      </p:sp>
      <p:grpSp>
        <p:nvGrpSpPr>
          <p:cNvPr id="10" name="Group 9">
            <a:extLst>
              <a:ext uri="{FF2B5EF4-FFF2-40B4-BE49-F238E27FC236}">
                <a16:creationId xmlns="" xmlns:a16="http://schemas.microsoft.com/office/drawing/2014/main" id="{F2A4F72B-C11A-43F4-8CF9-2473A175BBB4}"/>
              </a:ext>
            </a:extLst>
          </p:cNvPr>
          <p:cNvGrpSpPr/>
          <p:nvPr/>
        </p:nvGrpSpPr>
        <p:grpSpPr>
          <a:xfrm>
            <a:off x="5272752" y="10565842"/>
            <a:ext cx="302243" cy="384026"/>
            <a:chOff x="3081337" y="504825"/>
            <a:chExt cx="404813" cy="514350"/>
          </a:xfrm>
        </p:grpSpPr>
        <p:cxnSp>
          <p:nvCxnSpPr>
            <p:cNvPr id="11" name="Straight Arrow Connector 10">
              <a:extLst>
                <a:ext uri="{FF2B5EF4-FFF2-40B4-BE49-F238E27FC236}">
                  <a16:creationId xmlns="" xmlns:a16="http://schemas.microsoft.com/office/drawing/2014/main"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2" name="Teardrop 11">
              <a:extLst>
                <a:ext uri="{FF2B5EF4-FFF2-40B4-BE49-F238E27FC236}">
                  <a16:creationId xmlns="" xmlns:a16="http://schemas.microsoft.com/office/drawing/2014/main"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ardrop 12">
              <a:extLst>
                <a:ext uri="{FF2B5EF4-FFF2-40B4-BE49-F238E27FC236}">
                  <a16:creationId xmlns="" xmlns:a16="http://schemas.microsoft.com/office/drawing/2014/main"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4" name="Straight Connector 13">
            <a:extLst>
              <a:ext uri="{FF2B5EF4-FFF2-40B4-BE49-F238E27FC236}">
                <a16:creationId xmlns="" xmlns:a16="http://schemas.microsoft.com/office/drawing/2014/main" id="{F7EDEC86-5CF2-4E15-8044-56F8FE985A85}"/>
              </a:ext>
            </a:extLst>
          </p:cNvPr>
          <p:cNvCxnSpPr>
            <a:cxnSpLocks/>
          </p:cNvCxnSpPr>
          <p:nvPr/>
        </p:nvCxnSpPr>
        <p:spPr>
          <a:xfrm>
            <a:off x="1034704" y="12977856"/>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 xmlns:a16="http://schemas.microsoft.com/office/drawing/2014/main" id="{4D71ECD9-BAE7-4547-B711-56EE038DAF7E}"/>
              </a:ext>
            </a:extLst>
          </p:cNvPr>
          <p:cNvCxnSpPr>
            <a:cxnSpLocks/>
          </p:cNvCxnSpPr>
          <p:nvPr/>
        </p:nvCxnSpPr>
        <p:spPr>
          <a:xfrm>
            <a:off x="2458272" y="127515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6C8E1081-9BD5-4756-946E-D1B5D41A78E9}"/>
              </a:ext>
            </a:extLst>
          </p:cNvPr>
          <p:cNvCxnSpPr>
            <a:cxnSpLocks/>
          </p:cNvCxnSpPr>
          <p:nvPr/>
        </p:nvCxnSpPr>
        <p:spPr>
          <a:xfrm>
            <a:off x="1735687" y="127515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540D2C5A-7FE6-4293-A1AF-78167D77D5B3}"/>
              </a:ext>
            </a:extLst>
          </p:cNvPr>
          <p:cNvSpPr txBox="1"/>
          <p:nvPr/>
        </p:nvSpPr>
        <p:spPr>
          <a:xfrm>
            <a:off x="1727993" y="12979454"/>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8" name="Straight Connector 17">
            <a:extLst>
              <a:ext uri="{FF2B5EF4-FFF2-40B4-BE49-F238E27FC236}">
                <a16:creationId xmlns="" xmlns:a16="http://schemas.microsoft.com/office/drawing/2014/main" id="{59B28518-59C6-40E0-8E80-6254856EBCB5}"/>
              </a:ext>
            </a:extLst>
          </p:cNvPr>
          <p:cNvCxnSpPr>
            <a:cxnSpLocks/>
          </p:cNvCxnSpPr>
          <p:nvPr/>
        </p:nvCxnSpPr>
        <p:spPr>
          <a:xfrm>
            <a:off x="4623875" y="127515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AC5947F9-B1E9-4F72-B5EC-AB7A2494CD01}"/>
              </a:ext>
            </a:extLst>
          </p:cNvPr>
          <p:cNvSpPr txBox="1"/>
          <p:nvPr/>
        </p:nvSpPr>
        <p:spPr>
          <a:xfrm>
            <a:off x="3052804" y="13004569"/>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 xmlns:a16="http://schemas.microsoft.com/office/drawing/2014/main" id="{64BC295F-F57B-401C-8966-9FFD436C837D}"/>
              </a:ext>
            </a:extLst>
          </p:cNvPr>
          <p:cNvSpPr txBox="1"/>
          <p:nvPr/>
        </p:nvSpPr>
        <p:spPr>
          <a:xfrm>
            <a:off x="6663518" y="13011570"/>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21" name="Straight Connector 20">
            <a:extLst>
              <a:ext uri="{FF2B5EF4-FFF2-40B4-BE49-F238E27FC236}">
                <a16:creationId xmlns="" xmlns:a16="http://schemas.microsoft.com/office/drawing/2014/main" id="{DDD7AA29-DCFE-48B7-AAB1-7DA424A6FA6F}"/>
              </a:ext>
            </a:extLst>
          </p:cNvPr>
          <p:cNvCxnSpPr>
            <a:cxnSpLocks/>
          </p:cNvCxnSpPr>
          <p:nvPr/>
        </p:nvCxnSpPr>
        <p:spPr>
          <a:xfrm>
            <a:off x="9095340" y="12746746"/>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3ACF8E71-BB5D-4A62-B7CB-7E860A6E5F41}"/>
              </a:ext>
            </a:extLst>
          </p:cNvPr>
          <p:cNvSpPr txBox="1"/>
          <p:nvPr/>
        </p:nvSpPr>
        <p:spPr>
          <a:xfrm>
            <a:off x="10770447" y="13011570"/>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TextBox 22">
            <a:extLst>
              <a:ext uri="{FF2B5EF4-FFF2-40B4-BE49-F238E27FC236}">
                <a16:creationId xmlns="" xmlns:a16="http://schemas.microsoft.com/office/drawing/2014/main" id="{D554E255-1EF6-4486-AC94-78B9E2F20471}"/>
              </a:ext>
            </a:extLst>
          </p:cNvPr>
          <p:cNvSpPr txBox="1"/>
          <p:nvPr/>
        </p:nvSpPr>
        <p:spPr>
          <a:xfrm>
            <a:off x="1721783" y="12709739"/>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a:extLst>
              <a:ext uri="{FF2B5EF4-FFF2-40B4-BE49-F238E27FC236}">
                <a16:creationId xmlns="" xmlns:a16="http://schemas.microsoft.com/office/drawing/2014/main" id="{D0300331-D039-45B9-9564-4AD4BD0EC464}"/>
              </a:ext>
            </a:extLst>
          </p:cNvPr>
          <p:cNvSpPr txBox="1"/>
          <p:nvPr/>
        </p:nvSpPr>
        <p:spPr>
          <a:xfrm>
            <a:off x="3191800" y="12711617"/>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5" name="TextBox 24">
            <a:extLst>
              <a:ext uri="{FF2B5EF4-FFF2-40B4-BE49-F238E27FC236}">
                <a16:creationId xmlns="" xmlns:a16="http://schemas.microsoft.com/office/drawing/2014/main" id="{8590B138-1999-416E-8B95-750380B621F8}"/>
              </a:ext>
            </a:extLst>
          </p:cNvPr>
          <p:cNvSpPr txBox="1"/>
          <p:nvPr/>
        </p:nvSpPr>
        <p:spPr>
          <a:xfrm>
            <a:off x="7950765" y="12714329"/>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6" name="TextBox 25">
            <a:extLst>
              <a:ext uri="{FF2B5EF4-FFF2-40B4-BE49-F238E27FC236}">
                <a16:creationId xmlns="" xmlns:a16="http://schemas.microsoft.com/office/drawing/2014/main" id="{16061812-E679-4001-A274-9F099D220319}"/>
              </a:ext>
            </a:extLst>
          </p:cNvPr>
          <p:cNvSpPr txBox="1"/>
          <p:nvPr/>
        </p:nvSpPr>
        <p:spPr>
          <a:xfrm>
            <a:off x="10759735" y="12757360"/>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7" name="TextBox 26">
            <a:extLst>
              <a:ext uri="{FF2B5EF4-FFF2-40B4-BE49-F238E27FC236}">
                <a16:creationId xmlns="" xmlns:a16="http://schemas.microsoft.com/office/drawing/2014/main" id="{19245B7A-622F-4D23-82EA-3CC7466E6973}"/>
              </a:ext>
            </a:extLst>
          </p:cNvPr>
          <p:cNvSpPr txBox="1"/>
          <p:nvPr/>
        </p:nvSpPr>
        <p:spPr>
          <a:xfrm>
            <a:off x="1511747" y="10744436"/>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 xmlns:a16="http://schemas.microsoft.com/office/drawing/2014/main" id="{EE35510C-4F2D-424B-AE56-E2BB25586441}"/>
              </a:ext>
            </a:extLst>
          </p:cNvPr>
          <p:cNvCxnSpPr/>
          <p:nvPr/>
        </p:nvCxnSpPr>
        <p:spPr>
          <a:xfrm>
            <a:off x="2605483" y="11287594"/>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9">
            <a:extLst>
              <a:ext uri="{FF2B5EF4-FFF2-40B4-BE49-F238E27FC236}">
                <a16:creationId xmlns="" xmlns:a16="http://schemas.microsoft.com/office/drawing/2014/main" id="{6DE05CD0-8636-4802-8B39-A4E26425ADE7}"/>
              </a:ext>
            </a:extLst>
          </p:cNvPr>
          <p:cNvGraphicFramePr>
            <a:graphicFrameLocks noGrp="1"/>
          </p:cNvGraphicFramePr>
          <p:nvPr>
            <p:extLst>
              <p:ext uri="{D42A27DB-BD31-4B8C-83A1-F6EECF244321}">
                <p14:modId xmlns:p14="http://schemas.microsoft.com/office/powerpoint/2010/main" val="992214491"/>
              </p:ext>
            </p:extLst>
          </p:nvPr>
        </p:nvGraphicFramePr>
        <p:xfrm>
          <a:off x="3351308" y="10895240"/>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 xmlns:a16="http://schemas.microsoft.com/office/drawing/2014/main" val="65344100"/>
                    </a:ext>
                  </a:extLst>
                </a:gridCol>
                <a:gridCol w="322470">
                  <a:extLst>
                    <a:ext uri="{9D8B030D-6E8A-4147-A177-3AD203B41FA5}">
                      <a16:colId xmlns=""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668420185"/>
                  </a:ext>
                </a:extLst>
              </a:tr>
            </a:tbl>
          </a:graphicData>
        </a:graphic>
      </p:graphicFrame>
      <p:sp>
        <p:nvSpPr>
          <p:cNvPr id="30" name="TextBox 29">
            <a:extLst>
              <a:ext uri="{FF2B5EF4-FFF2-40B4-BE49-F238E27FC236}">
                <a16:creationId xmlns="" xmlns:a16="http://schemas.microsoft.com/office/drawing/2014/main" id="{B7B5109C-FE01-4FE0-8045-FC3D572B1821}"/>
              </a:ext>
            </a:extLst>
          </p:cNvPr>
          <p:cNvSpPr txBox="1"/>
          <p:nvPr/>
        </p:nvSpPr>
        <p:spPr>
          <a:xfrm>
            <a:off x="2771479" y="10360504"/>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 xmlns:a16="http://schemas.microsoft.com/office/drawing/2014/main" id="{AF970B5E-5F0A-4FE5-A8AF-2548031D3979}"/>
              </a:ext>
            </a:extLst>
          </p:cNvPr>
          <p:cNvSpPr txBox="1"/>
          <p:nvPr/>
        </p:nvSpPr>
        <p:spPr>
          <a:xfrm>
            <a:off x="2510439" y="12108958"/>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32" name="TextBox 31">
            <a:extLst>
              <a:ext uri="{FF2B5EF4-FFF2-40B4-BE49-F238E27FC236}">
                <a16:creationId xmlns="" xmlns:a16="http://schemas.microsoft.com/office/drawing/2014/main" id="{55874D50-5202-487A-A060-747BEE159B14}"/>
              </a:ext>
            </a:extLst>
          </p:cNvPr>
          <p:cNvSpPr txBox="1"/>
          <p:nvPr/>
        </p:nvSpPr>
        <p:spPr>
          <a:xfrm>
            <a:off x="5919203" y="9977998"/>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 xmlns:a16="http://schemas.microsoft.com/office/drawing/2014/main" id="{3509C760-9822-4FC8-ABEB-F791B0E9E074}"/>
              </a:ext>
            </a:extLst>
          </p:cNvPr>
          <p:cNvSpPr txBox="1"/>
          <p:nvPr/>
        </p:nvSpPr>
        <p:spPr>
          <a:xfrm>
            <a:off x="5028683" y="12057933"/>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4" name="TextBox 33">
            <a:extLst>
              <a:ext uri="{FF2B5EF4-FFF2-40B4-BE49-F238E27FC236}">
                <a16:creationId xmlns="" xmlns:a16="http://schemas.microsoft.com/office/drawing/2014/main" id="{DAFB81FF-E94E-4662-BAA7-2BF0149F2806}"/>
              </a:ext>
            </a:extLst>
          </p:cNvPr>
          <p:cNvSpPr txBox="1"/>
          <p:nvPr/>
        </p:nvSpPr>
        <p:spPr>
          <a:xfrm>
            <a:off x="7075926" y="12225561"/>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 xmlns:a16="http://schemas.microsoft.com/office/drawing/2014/main" id="{73D02D5D-07E5-4630-ACFA-974A02DBF04F}"/>
              </a:ext>
            </a:extLst>
          </p:cNvPr>
          <p:cNvCxnSpPr/>
          <p:nvPr/>
        </p:nvCxnSpPr>
        <p:spPr>
          <a:xfrm>
            <a:off x="4457879" y="11260692"/>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 xmlns:a16="http://schemas.microsoft.com/office/drawing/2014/main" id="{6758175A-1ADD-4974-9490-FE87FEEB9F17}"/>
              </a:ext>
            </a:extLst>
          </p:cNvPr>
          <p:cNvGrpSpPr/>
          <p:nvPr/>
        </p:nvGrpSpPr>
        <p:grpSpPr>
          <a:xfrm>
            <a:off x="5174850" y="10566945"/>
            <a:ext cx="1178286" cy="984501"/>
            <a:chOff x="3640621" y="2607166"/>
            <a:chExt cx="1178286" cy="984501"/>
          </a:xfrm>
        </p:grpSpPr>
        <p:grpSp>
          <p:nvGrpSpPr>
            <p:cNvPr id="37" name="Group 36">
              <a:extLst>
                <a:ext uri="{FF2B5EF4-FFF2-40B4-BE49-F238E27FC236}">
                  <a16:creationId xmlns="" xmlns:a16="http://schemas.microsoft.com/office/drawing/2014/main" id="{B15E3912-126D-4D13-856A-8C58FD10ED7D}"/>
                </a:ext>
              </a:extLst>
            </p:cNvPr>
            <p:cNvGrpSpPr/>
            <p:nvPr/>
          </p:nvGrpSpPr>
          <p:grpSpPr>
            <a:xfrm>
              <a:off x="3640621" y="2876266"/>
              <a:ext cx="1178286" cy="715401"/>
              <a:chOff x="3929871" y="2740293"/>
              <a:chExt cx="1178286" cy="715401"/>
            </a:xfrm>
          </p:grpSpPr>
          <p:sp>
            <p:nvSpPr>
              <p:cNvPr id="42" name="Trapezoid 41">
                <a:extLst>
                  <a:ext uri="{FF2B5EF4-FFF2-40B4-BE49-F238E27FC236}">
                    <a16:creationId xmlns="" xmlns:a16="http://schemas.microsoft.com/office/drawing/2014/main"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rapezoid 42">
                <a:extLst>
                  <a:ext uri="{FF2B5EF4-FFF2-40B4-BE49-F238E27FC236}">
                    <a16:creationId xmlns="" xmlns:a16="http://schemas.microsoft.com/office/drawing/2014/main"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 xmlns:a16="http://schemas.microsoft.com/office/drawing/2014/main"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Oval 44">
                <a:extLst>
                  <a:ext uri="{FF2B5EF4-FFF2-40B4-BE49-F238E27FC236}">
                    <a16:creationId xmlns="" xmlns:a16="http://schemas.microsoft.com/office/drawing/2014/main"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6" name="Group 45">
                <a:extLst>
                  <a:ext uri="{FF2B5EF4-FFF2-40B4-BE49-F238E27FC236}">
                    <a16:creationId xmlns="" xmlns:a16="http://schemas.microsoft.com/office/drawing/2014/main" id="{5F6D3914-8B09-41DA-9411-1B57AFEF70EA}"/>
                  </a:ext>
                </a:extLst>
              </p:cNvPr>
              <p:cNvGrpSpPr/>
              <p:nvPr/>
            </p:nvGrpSpPr>
            <p:grpSpPr>
              <a:xfrm>
                <a:off x="3929871" y="3134931"/>
                <a:ext cx="1178286" cy="320763"/>
                <a:chOff x="1257632" y="3078850"/>
                <a:chExt cx="1178286" cy="320763"/>
              </a:xfrm>
            </p:grpSpPr>
            <p:sp>
              <p:nvSpPr>
                <p:cNvPr id="47" name="TextBox 46">
                  <a:extLst>
                    <a:ext uri="{FF2B5EF4-FFF2-40B4-BE49-F238E27FC236}">
                      <a16:creationId xmlns="" xmlns:a16="http://schemas.microsoft.com/office/drawing/2014/main"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8" name="TextBox 47">
                  <a:extLst>
                    <a:ext uri="{FF2B5EF4-FFF2-40B4-BE49-F238E27FC236}">
                      <a16:creationId xmlns="" xmlns:a16="http://schemas.microsoft.com/office/drawing/2014/main"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8" name="Group 37">
              <a:extLst>
                <a:ext uri="{FF2B5EF4-FFF2-40B4-BE49-F238E27FC236}">
                  <a16:creationId xmlns="" xmlns:a16="http://schemas.microsoft.com/office/drawing/2014/main" id="{EAA6C5C4-E525-4A7E-A72E-EE54D8262F2F}"/>
                </a:ext>
              </a:extLst>
            </p:cNvPr>
            <p:cNvGrpSpPr/>
            <p:nvPr/>
          </p:nvGrpSpPr>
          <p:grpSpPr>
            <a:xfrm>
              <a:off x="4424240" y="2607166"/>
              <a:ext cx="302243" cy="384026"/>
              <a:chOff x="3081337" y="504825"/>
              <a:chExt cx="404813" cy="514350"/>
            </a:xfrm>
          </p:grpSpPr>
          <p:cxnSp>
            <p:nvCxnSpPr>
              <p:cNvPr id="39" name="Straight Arrow Connector 38">
                <a:extLst>
                  <a:ext uri="{FF2B5EF4-FFF2-40B4-BE49-F238E27FC236}">
                    <a16:creationId xmlns="" xmlns:a16="http://schemas.microsoft.com/office/drawing/2014/main"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0" name="Teardrop 39">
                <a:extLst>
                  <a:ext uri="{FF2B5EF4-FFF2-40B4-BE49-F238E27FC236}">
                    <a16:creationId xmlns="" xmlns:a16="http://schemas.microsoft.com/office/drawing/2014/main"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ardrop 40">
                <a:extLst>
                  <a:ext uri="{FF2B5EF4-FFF2-40B4-BE49-F238E27FC236}">
                    <a16:creationId xmlns="" xmlns:a16="http://schemas.microsoft.com/office/drawing/2014/main"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9" name="Group 48">
            <a:extLst>
              <a:ext uri="{FF2B5EF4-FFF2-40B4-BE49-F238E27FC236}">
                <a16:creationId xmlns="" xmlns:a16="http://schemas.microsoft.com/office/drawing/2014/main" id="{4D57A273-9F74-44C9-BE51-33F2BBD6A17F}"/>
              </a:ext>
            </a:extLst>
          </p:cNvPr>
          <p:cNvGrpSpPr/>
          <p:nvPr/>
        </p:nvGrpSpPr>
        <p:grpSpPr>
          <a:xfrm>
            <a:off x="7184207" y="10872837"/>
            <a:ext cx="1178285" cy="715401"/>
            <a:chOff x="3929872" y="2740293"/>
            <a:chExt cx="1178285" cy="715401"/>
          </a:xfrm>
        </p:grpSpPr>
        <p:sp>
          <p:nvSpPr>
            <p:cNvPr id="50" name="Trapezoid 49">
              <a:extLst>
                <a:ext uri="{FF2B5EF4-FFF2-40B4-BE49-F238E27FC236}">
                  <a16:creationId xmlns="" xmlns:a16="http://schemas.microsoft.com/office/drawing/2014/main"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rapezoid 50">
              <a:extLst>
                <a:ext uri="{FF2B5EF4-FFF2-40B4-BE49-F238E27FC236}">
                  <a16:creationId xmlns="" xmlns:a16="http://schemas.microsoft.com/office/drawing/2014/main"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 xmlns:a16="http://schemas.microsoft.com/office/drawing/2014/main"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3" name="Oval 52">
              <a:extLst>
                <a:ext uri="{FF2B5EF4-FFF2-40B4-BE49-F238E27FC236}">
                  <a16:creationId xmlns="" xmlns:a16="http://schemas.microsoft.com/office/drawing/2014/main"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4" name="Group 53">
              <a:extLst>
                <a:ext uri="{FF2B5EF4-FFF2-40B4-BE49-F238E27FC236}">
                  <a16:creationId xmlns="" xmlns:a16="http://schemas.microsoft.com/office/drawing/2014/main" id="{8155EDFE-8099-4531-94E2-C6EB767EEA71}"/>
                </a:ext>
              </a:extLst>
            </p:cNvPr>
            <p:cNvGrpSpPr/>
            <p:nvPr/>
          </p:nvGrpSpPr>
          <p:grpSpPr>
            <a:xfrm>
              <a:off x="3929872" y="3134931"/>
              <a:ext cx="1178285" cy="320763"/>
              <a:chOff x="1257633" y="3078850"/>
              <a:chExt cx="1178285" cy="320763"/>
            </a:xfrm>
          </p:grpSpPr>
          <p:sp>
            <p:nvSpPr>
              <p:cNvPr id="55" name="TextBox 54">
                <a:extLst>
                  <a:ext uri="{FF2B5EF4-FFF2-40B4-BE49-F238E27FC236}">
                    <a16:creationId xmlns="" xmlns:a16="http://schemas.microsoft.com/office/drawing/2014/main"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56" name="TextBox 55">
                <a:extLst>
                  <a:ext uri="{FF2B5EF4-FFF2-40B4-BE49-F238E27FC236}">
                    <a16:creationId xmlns="" xmlns:a16="http://schemas.microsoft.com/office/drawing/2014/main"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57" name="Group 56">
            <a:extLst>
              <a:ext uri="{FF2B5EF4-FFF2-40B4-BE49-F238E27FC236}">
                <a16:creationId xmlns="" xmlns:a16="http://schemas.microsoft.com/office/drawing/2014/main" id="{BC2AA992-2E64-43BC-BF3E-688ECC8954EF}"/>
              </a:ext>
            </a:extLst>
          </p:cNvPr>
          <p:cNvGrpSpPr/>
          <p:nvPr/>
        </p:nvGrpSpPr>
        <p:grpSpPr>
          <a:xfrm>
            <a:off x="7967825" y="10603737"/>
            <a:ext cx="302243" cy="384026"/>
            <a:chOff x="3081337" y="504825"/>
            <a:chExt cx="404813" cy="514350"/>
          </a:xfrm>
        </p:grpSpPr>
        <p:cxnSp>
          <p:nvCxnSpPr>
            <p:cNvPr id="58" name="Straight Arrow Connector 57">
              <a:extLst>
                <a:ext uri="{FF2B5EF4-FFF2-40B4-BE49-F238E27FC236}">
                  <a16:creationId xmlns="" xmlns:a16="http://schemas.microsoft.com/office/drawing/2014/main"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9" name="Teardrop 58">
              <a:extLst>
                <a:ext uri="{FF2B5EF4-FFF2-40B4-BE49-F238E27FC236}">
                  <a16:creationId xmlns="" xmlns:a16="http://schemas.microsoft.com/office/drawing/2014/main"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ardrop 59">
              <a:extLst>
                <a:ext uri="{FF2B5EF4-FFF2-40B4-BE49-F238E27FC236}">
                  <a16:creationId xmlns="" xmlns:a16="http://schemas.microsoft.com/office/drawing/2014/main"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 xmlns:a16="http://schemas.microsoft.com/office/drawing/2014/main" id="{2EE81082-4ED7-4D18-AEA9-BE87884F3E63}"/>
              </a:ext>
            </a:extLst>
          </p:cNvPr>
          <p:cNvGrpSpPr/>
          <p:nvPr/>
        </p:nvGrpSpPr>
        <p:grpSpPr>
          <a:xfrm>
            <a:off x="7272893" y="10623577"/>
            <a:ext cx="302243" cy="384026"/>
            <a:chOff x="3081337" y="504825"/>
            <a:chExt cx="404813" cy="514350"/>
          </a:xfrm>
        </p:grpSpPr>
        <p:cxnSp>
          <p:nvCxnSpPr>
            <p:cNvPr id="62" name="Straight Arrow Connector 61">
              <a:extLst>
                <a:ext uri="{FF2B5EF4-FFF2-40B4-BE49-F238E27FC236}">
                  <a16:creationId xmlns="" xmlns:a16="http://schemas.microsoft.com/office/drawing/2014/main"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3" name="Teardrop 62">
              <a:extLst>
                <a:ext uri="{FF2B5EF4-FFF2-40B4-BE49-F238E27FC236}">
                  <a16:creationId xmlns="" xmlns:a16="http://schemas.microsoft.com/office/drawing/2014/main"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ardrop 63">
              <a:extLst>
                <a:ext uri="{FF2B5EF4-FFF2-40B4-BE49-F238E27FC236}">
                  <a16:creationId xmlns="" xmlns:a16="http://schemas.microsoft.com/office/drawing/2014/main"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 name="Group 64">
            <a:extLst>
              <a:ext uri="{FF2B5EF4-FFF2-40B4-BE49-F238E27FC236}">
                <a16:creationId xmlns="" xmlns:a16="http://schemas.microsoft.com/office/drawing/2014/main" id="{90D85185-D6F7-4757-A6BC-19CC32830D0B}"/>
              </a:ext>
            </a:extLst>
          </p:cNvPr>
          <p:cNvGrpSpPr/>
          <p:nvPr/>
        </p:nvGrpSpPr>
        <p:grpSpPr>
          <a:xfrm>
            <a:off x="6521852" y="10583952"/>
            <a:ext cx="479619" cy="971515"/>
            <a:chOff x="7329576" y="2139797"/>
            <a:chExt cx="479619" cy="971515"/>
          </a:xfrm>
        </p:grpSpPr>
        <p:sp>
          <p:nvSpPr>
            <p:cNvPr id="66" name="Trapezoid 65">
              <a:extLst>
                <a:ext uri="{FF2B5EF4-FFF2-40B4-BE49-F238E27FC236}">
                  <a16:creationId xmlns="" xmlns:a16="http://schemas.microsoft.com/office/drawing/2014/main"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 xmlns:a16="http://schemas.microsoft.com/office/drawing/2014/main"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8" name="TextBox 67">
              <a:extLst>
                <a:ext uri="{FF2B5EF4-FFF2-40B4-BE49-F238E27FC236}">
                  <a16:creationId xmlns="" xmlns:a16="http://schemas.microsoft.com/office/drawing/2014/main"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69" name="Group 68">
              <a:extLst>
                <a:ext uri="{FF2B5EF4-FFF2-40B4-BE49-F238E27FC236}">
                  <a16:creationId xmlns="" xmlns:a16="http://schemas.microsoft.com/office/drawing/2014/main" id="{A7014A3D-5131-4E63-8321-969D48F1E1F5}"/>
                </a:ext>
              </a:extLst>
            </p:cNvPr>
            <p:cNvGrpSpPr/>
            <p:nvPr/>
          </p:nvGrpSpPr>
          <p:grpSpPr>
            <a:xfrm>
              <a:off x="7414528" y="2139797"/>
              <a:ext cx="302243" cy="384026"/>
              <a:chOff x="3081337" y="504825"/>
              <a:chExt cx="404813" cy="514350"/>
            </a:xfrm>
          </p:grpSpPr>
          <p:cxnSp>
            <p:nvCxnSpPr>
              <p:cNvPr id="70" name="Straight Arrow Connector 69">
                <a:extLst>
                  <a:ext uri="{FF2B5EF4-FFF2-40B4-BE49-F238E27FC236}">
                    <a16:creationId xmlns="" xmlns:a16="http://schemas.microsoft.com/office/drawing/2014/main"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1" name="Teardrop 70">
                <a:extLst>
                  <a:ext uri="{FF2B5EF4-FFF2-40B4-BE49-F238E27FC236}">
                    <a16:creationId xmlns="" xmlns:a16="http://schemas.microsoft.com/office/drawing/2014/main"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ardrop 71">
                <a:extLst>
                  <a:ext uri="{FF2B5EF4-FFF2-40B4-BE49-F238E27FC236}">
                    <a16:creationId xmlns="" xmlns:a16="http://schemas.microsoft.com/office/drawing/2014/main"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3" name="Group 72">
            <a:extLst>
              <a:ext uri="{FF2B5EF4-FFF2-40B4-BE49-F238E27FC236}">
                <a16:creationId xmlns="" xmlns:a16="http://schemas.microsoft.com/office/drawing/2014/main" id="{8127D062-1099-491B-80C4-DD73F9533E80}"/>
              </a:ext>
            </a:extLst>
          </p:cNvPr>
          <p:cNvGrpSpPr/>
          <p:nvPr/>
        </p:nvGrpSpPr>
        <p:grpSpPr>
          <a:xfrm>
            <a:off x="8518531" y="10605089"/>
            <a:ext cx="479619" cy="971515"/>
            <a:chOff x="7329576" y="2139797"/>
            <a:chExt cx="479619" cy="971515"/>
          </a:xfrm>
        </p:grpSpPr>
        <p:sp>
          <p:nvSpPr>
            <p:cNvPr id="74" name="Trapezoid 73">
              <a:extLst>
                <a:ext uri="{FF2B5EF4-FFF2-40B4-BE49-F238E27FC236}">
                  <a16:creationId xmlns="" xmlns:a16="http://schemas.microsoft.com/office/drawing/2014/main"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 xmlns:a16="http://schemas.microsoft.com/office/drawing/2014/main"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6" name="TextBox 75">
              <a:extLst>
                <a:ext uri="{FF2B5EF4-FFF2-40B4-BE49-F238E27FC236}">
                  <a16:creationId xmlns="" xmlns:a16="http://schemas.microsoft.com/office/drawing/2014/main"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77" name="Group 76">
              <a:extLst>
                <a:ext uri="{FF2B5EF4-FFF2-40B4-BE49-F238E27FC236}">
                  <a16:creationId xmlns="" xmlns:a16="http://schemas.microsoft.com/office/drawing/2014/main" id="{745D0B72-BDAE-4C71-9BBA-60B74B674C93}"/>
                </a:ext>
              </a:extLst>
            </p:cNvPr>
            <p:cNvGrpSpPr/>
            <p:nvPr/>
          </p:nvGrpSpPr>
          <p:grpSpPr>
            <a:xfrm>
              <a:off x="7414528" y="2139797"/>
              <a:ext cx="302243" cy="384026"/>
              <a:chOff x="3081337" y="504825"/>
              <a:chExt cx="404813" cy="514350"/>
            </a:xfrm>
          </p:grpSpPr>
          <p:cxnSp>
            <p:nvCxnSpPr>
              <p:cNvPr id="78" name="Straight Arrow Connector 77">
                <a:extLst>
                  <a:ext uri="{FF2B5EF4-FFF2-40B4-BE49-F238E27FC236}">
                    <a16:creationId xmlns="" xmlns:a16="http://schemas.microsoft.com/office/drawing/2014/main"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9" name="Teardrop 78">
                <a:extLst>
                  <a:ext uri="{FF2B5EF4-FFF2-40B4-BE49-F238E27FC236}">
                    <a16:creationId xmlns="" xmlns:a16="http://schemas.microsoft.com/office/drawing/2014/main"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ardrop 79">
                <a:extLst>
                  <a:ext uri="{FF2B5EF4-FFF2-40B4-BE49-F238E27FC236}">
                    <a16:creationId xmlns="" xmlns:a16="http://schemas.microsoft.com/office/drawing/2014/main"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81" name="TextBox 80">
            <a:extLst>
              <a:ext uri="{FF2B5EF4-FFF2-40B4-BE49-F238E27FC236}">
                <a16:creationId xmlns="" xmlns:a16="http://schemas.microsoft.com/office/drawing/2014/main" id="{2246EBDA-4EE4-4992-98BA-9AEC8B7CA870}"/>
              </a:ext>
            </a:extLst>
          </p:cNvPr>
          <p:cNvSpPr txBox="1"/>
          <p:nvPr/>
        </p:nvSpPr>
        <p:spPr>
          <a:xfrm>
            <a:off x="2983430" y="11590675"/>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 xmlns:a16="http://schemas.microsoft.com/office/drawing/2014/main" id="{76EC02D2-2731-4B79-9628-53B8D83B4B9E}"/>
              </a:ext>
            </a:extLst>
          </p:cNvPr>
          <p:cNvSpPr txBox="1"/>
          <p:nvPr/>
        </p:nvSpPr>
        <p:spPr>
          <a:xfrm>
            <a:off x="7057367" y="11861118"/>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 xmlns:a16="http://schemas.microsoft.com/office/drawing/2014/main" id="{E5E4FDCC-55C4-4BE5-AAC7-F49622B6C8DA}"/>
              </a:ext>
            </a:extLst>
          </p:cNvPr>
          <p:cNvCxnSpPr/>
          <p:nvPr/>
        </p:nvCxnSpPr>
        <p:spPr>
          <a:xfrm>
            <a:off x="9094534" y="1108032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B88B0F24-8BAB-4E59-BB99-19555D0B2B79}"/>
              </a:ext>
            </a:extLst>
          </p:cNvPr>
          <p:cNvSpPr txBox="1"/>
          <p:nvPr/>
        </p:nvSpPr>
        <p:spPr>
          <a:xfrm>
            <a:off x="10891231" y="10035398"/>
            <a:ext cx="2563698" cy="52322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Harvest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processing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5" name="Picture 84" descr="A picture containing knife, plant&#10;&#10;Description automatically generated">
            <a:extLst>
              <a:ext uri="{FF2B5EF4-FFF2-40B4-BE49-F238E27FC236}">
                <a16:creationId xmlns="" xmlns:a16="http://schemas.microsoft.com/office/drawing/2014/main" id="{159EA83E-0428-4E01-A1EB-21AB8DF7C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331377">
            <a:off x="12275326" y="10518415"/>
            <a:ext cx="360000" cy="594600"/>
          </a:xfrm>
          <a:prstGeom prst="rect">
            <a:avLst/>
          </a:prstGeom>
        </p:spPr>
      </p:pic>
      <p:sp>
        <p:nvSpPr>
          <p:cNvPr id="86" name="TextBox 85">
            <a:extLst>
              <a:ext uri="{FF2B5EF4-FFF2-40B4-BE49-F238E27FC236}">
                <a16:creationId xmlns="" xmlns:a16="http://schemas.microsoft.com/office/drawing/2014/main" id="{DE97A1B6-1CD2-4235-BAAF-77A5788A8E15}"/>
              </a:ext>
            </a:extLst>
          </p:cNvPr>
          <p:cNvSpPr txBox="1"/>
          <p:nvPr/>
        </p:nvSpPr>
        <p:spPr>
          <a:xfrm>
            <a:off x="11525858" y="11899164"/>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7" name="Group 86">
            <a:extLst>
              <a:ext uri="{FF2B5EF4-FFF2-40B4-BE49-F238E27FC236}">
                <a16:creationId xmlns="" xmlns:a16="http://schemas.microsoft.com/office/drawing/2014/main" id="{29631EDD-E08F-4B03-9D09-7ED8A99ADCC2}"/>
              </a:ext>
            </a:extLst>
          </p:cNvPr>
          <p:cNvGrpSpPr/>
          <p:nvPr/>
        </p:nvGrpSpPr>
        <p:grpSpPr>
          <a:xfrm>
            <a:off x="11975796" y="10628315"/>
            <a:ext cx="383992" cy="635483"/>
            <a:chOff x="7380063" y="2139797"/>
            <a:chExt cx="383992" cy="635483"/>
          </a:xfrm>
        </p:grpSpPr>
        <p:sp>
          <p:nvSpPr>
            <p:cNvPr id="88" name="Trapezoid 87">
              <a:extLst>
                <a:ext uri="{FF2B5EF4-FFF2-40B4-BE49-F238E27FC236}">
                  <a16:creationId xmlns="" xmlns:a16="http://schemas.microsoft.com/office/drawing/2014/main"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 xmlns:a16="http://schemas.microsoft.com/office/drawing/2014/main"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90" name="Group 89">
              <a:extLst>
                <a:ext uri="{FF2B5EF4-FFF2-40B4-BE49-F238E27FC236}">
                  <a16:creationId xmlns="" xmlns:a16="http://schemas.microsoft.com/office/drawing/2014/main" id="{443D2828-3B36-42FF-8AC6-7A850BF905D3}"/>
                </a:ext>
              </a:extLst>
            </p:cNvPr>
            <p:cNvGrpSpPr/>
            <p:nvPr/>
          </p:nvGrpSpPr>
          <p:grpSpPr>
            <a:xfrm>
              <a:off x="7414528" y="2139797"/>
              <a:ext cx="302243" cy="384026"/>
              <a:chOff x="3081337" y="504825"/>
              <a:chExt cx="404813" cy="514350"/>
            </a:xfrm>
          </p:grpSpPr>
          <p:cxnSp>
            <p:nvCxnSpPr>
              <p:cNvPr id="91" name="Straight Arrow Connector 90">
                <a:extLst>
                  <a:ext uri="{FF2B5EF4-FFF2-40B4-BE49-F238E27FC236}">
                    <a16:creationId xmlns="" xmlns:a16="http://schemas.microsoft.com/office/drawing/2014/main"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2" name="Teardrop 91">
                <a:extLst>
                  <a:ext uri="{FF2B5EF4-FFF2-40B4-BE49-F238E27FC236}">
                    <a16:creationId xmlns="" xmlns:a16="http://schemas.microsoft.com/office/drawing/2014/main"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ardrop 92">
                <a:extLst>
                  <a:ext uri="{FF2B5EF4-FFF2-40B4-BE49-F238E27FC236}">
                    <a16:creationId xmlns="" xmlns:a16="http://schemas.microsoft.com/office/drawing/2014/main"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94" name="Straight Connector 93">
            <a:extLst>
              <a:ext uri="{FF2B5EF4-FFF2-40B4-BE49-F238E27FC236}">
                <a16:creationId xmlns="" xmlns:a16="http://schemas.microsoft.com/office/drawing/2014/main" id="{C58057AF-C320-47D8-B422-F8AED8EAE082}"/>
              </a:ext>
            </a:extLst>
          </p:cNvPr>
          <p:cNvCxnSpPr>
            <a:cxnSpLocks/>
          </p:cNvCxnSpPr>
          <p:nvPr/>
        </p:nvCxnSpPr>
        <p:spPr>
          <a:xfrm>
            <a:off x="12458833" y="1269581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 xmlns:a16="http://schemas.microsoft.com/office/drawing/2014/main" id="{E8A9656B-30C9-463B-8DFE-A5C21D9E70BB}"/>
              </a:ext>
            </a:extLst>
          </p:cNvPr>
          <p:cNvSpPr txBox="1"/>
          <p:nvPr/>
        </p:nvSpPr>
        <p:spPr>
          <a:xfrm>
            <a:off x="5785902" y="11553027"/>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TextBox 95">
            <a:extLst>
              <a:ext uri="{FF2B5EF4-FFF2-40B4-BE49-F238E27FC236}">
                <a16:creationId xmlns="" xmlns:a16="http://schemas.microsoft.com/office/drawing/2014/main" id="{D7151F91-C14A-4BF6-ADBA-24A5447F7ED3}"/>
              </a:ext>
            </a:extLst>
          </p:cNvPr>
          <p:cNvSpPr txBox="1"/>
          <p:nvPr/>
        </p:nvSpPr>
        <p:spPr>
          <a:xfrm>
            <a:off x="1005212" y="14021939"/>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TextBox 96">
            <a:extLst>
              <a:ext uri="{FF2B5EF4-FFF2-40B4-BE49-F238E27FC236}">
                <a16:creationId xmlns="" xmlns:a16="http://schemas.microsoft.com/office/drawing/2014/main" id="{7C723619-300E-42AB-92F8-B8FFB6762F85}"/>
              </a:ext>
            </a:extLst>
          </p:cNvPr>
          <p:cNvSpPr txBox="1"/>
          <p:nvPr/>
        </p:nvSpPr>
        <p:spPr>
          <a:xfrm>
            <a:off x="1051891" y="12978258"/>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98" name="Straight Connector 97">
            <a:extLst>
              <a:ext uri="{FF2B5EF4-FFF2-40B4-BE49-F238E27FC236}">
                <a16:creationId xmlns="" xmlns:a16="http://schemas.microsoft.com/office/drawing/2014/main" id="{F323DD0E-8FB8-465B-AAAB-8118C3758B7A}"/>
              </a:ext>
            </a:extLst>
          </p:cNvPr>
          <p:cNvCxnSpPr>
            <a:cxnSpLocks/>
          </p:cNvCxnSpPr>
          <p:nvPr/>
        </p:nvCxnSpPr>
        <p:spPr>
          <a:xfrm>
            <a:off x="1035578" y="12719232"/>
            <a:ext cx="0" cy="48900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 xmlns:a16="http://schemas.microsoft.com/office/drawing/2014/main" id="{51527CC3-F64D-4C60-80E3-B2AF355D8EE6}"/>
              </a:ext>
            </a:extLst>
          </p:cNvPr>
          <p:cNvSpPr txBox="1"/>
          <p:nvPr/>
        </p:nvSpPr>
        <p:spPr>
          <a:xfrm>
            <a:off x="940638" y="12693448"/>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00" name="TextBox 99">
            <a:extLst>
              <a:ext uri="{FF2B5EF4-FFF2-40B4-BE49-F238E27FC236}">
                <a16:creationId xmlns="" xmlns:a16="http://schemas.microsoft.com/office/drawing/2014/main" id="{F1117041-E5CD-473F-82C3-32DE290B7331}"/>
              </a:ext>
            </a:extLst>
          </p:cNvPr>
          <p:cNvSpPr txBox="1"/>
          <p:nvPr/>
        </p:nvSpPr>
        <p:spPr>
          <a:xfrm>
            <a:off x="808037" y="11841136"/>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1" name="Straight Connector 100">
            <a:extLst>
              <a:ext uri="{FF2B5EF4-FFF2-40B4-BE49-F238E27FC236}">
                <a16:creationId xmlns="" xmlns:a16="http://schemas.microsoft.com/office/drawing/2014/main" id="{B068D098-4F84-45A9-AE0C-4F29D6A2E7AA}"/>
              </a:ext>
            </a:extLst>
          </p:cNvPr>
          <p:cNvCxnSpPr>
            <a:cxnSpLocks/>
          </p:cNvCxnSpPr>
          <p:nvPr/>
        </p:nvCxnSpPr>
        <p:spPr>
          <a:xfrm>
            <a:off x="11788798" y="1269581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 xmlns:a16="http://schemas.microsoft.com/office/drawing/2014/main" id="{62117256-9347-4FDC-831E-F846E07573FF}"/>
              </a:ext>
            </a:extLst>
          </p:cNvPr>
          <p:cNvSpPr txBox="1"/>
          <p:nvPr/>
        </p:nvSpPr>
        <p:spPr>
          <a:xfrm>
            <a:off x="9570969" y="9662319"/>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03" name="Straight Arrow Connector 102">
            <a:extLst>
              <a:ext uri="{FF2B5EF4-FFF2-40B4-BE49-F238E27FC236}">
                <a16:creationId xmlns="" xmlns:a16="http://schemas.microsoft.com/office/drawing/2014/main" id="{4187BC61-91C0-4313-9838-2B0DE41E62E6}"/>
              </a:ext>
            </a:extLst>
          </p:cNvPr>
          <p:cNvCxnSpPr>
            <a:cxnSpLocks/>
          </p:cNvCxnSpPr>
          <p:nvPr/>
        </p:nvCxnSpPr>
        <p:spPr>
          <a:xfrm>
            <a:off x="11277401" y="1109302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 xmlns:a16="http://schemas.microsoft.com/office/drawing/2014/main" id="{BE521D19-466E-4264-9372-7709A350C073}"/>
              </a:ext>
            </a:extLst>
          </p:cNvPr>
          <p:cNvSpPr txBox="1"/>
          <p:nvPr/>
        </p:nvSpPr>
        <p:spPr>
          <a:xfrm>
            <a:off x="9571094" y="12012847"/>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 xmlns:a16="http://schemas.microsoft.com/office/drawing/2014/main" id="{5F8B645F-0396-4153-B5CA-1C90BC137362}"/>
              </a:ext>
            </a:extLst>
          </p:cNvPr>
          <p:cNvSpPr txBox="1"/>
          <p:nvPr/>
        </p:nvSpPr>
        <p:spPr>
          <a:xfrm>
            <a:off x="9318685" y="12542922"/>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06" name="TextBox 105">
            <a:extLst>
              <a:ext uri="{FF2B5EF4-FFF2-40B4-BE49-F238E27FC236}">
                <a16:creationId xmlns="" xmlns:a16="http://schemas.microsoft.com/office/drawing/2014/main" id="{BD79AAEF-3DD2-434B-A33A-8EE125BB0A08}"/>
              </a:ext>
            </a:extLst>
          </p:cNvPr>
          <p:cNvSpPr txBox="1"/>
          <p:nvPr/>
        </p:nvSpPr>
        <p:spPr>
          <a:xfrm>
            <a:off x="10121358" y="1063820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7" name="Group 106">
            <a:extLst>
              <a:ext uri="{FF2B5EF4-FFF2-40B4-BE49-F238E27FC236}">
                <a16:creationId xmlns="" xmlns:a16="http://schemas.microsoft.com/office/drawing/2014/main" id="{D51BE2C8-027B-475A-9D7B-7B3B4037CFE1}"/>
              </a:ext>
            </a:extLst>
          </p:cNvPr>
          <p:cNvGrpSpPr/>
          <p:nvPr/>
        </p:nvGrpSpPr>
        <p:grpSpPr>
          <a:xfrm>
            <a:off x="10211910" y="10000744"/>
            <a:ext cx="409617" cy="635483"/>
            <a:chOff x="9289076" y="2168875"/>
            <a:chExt cx="409617" cy="635483"/>
          </a:xfrm>
        </p:grpSpPr>
        <p:sp>
          <p:nvSpPr>
            <p:cNvPr id="108" name="Trapezoid 107">
              <a:extLst>
                <a:ext uri="{FF2B5EF4-FFF2-40B4-BE49-F238E27FC236}">
                  <a16:creationId xmlns="" xmlns:a16="http://schemas.microsoft.com/office/drawing/2014/main"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 xmlns:a16="http://schemas.microsoft.com/office/drawing/2014/main"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0" name="Group 109">
              <a:extLst>
                <a:ext uri="{FF2B5EF4-FFF2-40B4-BE49-F238E27FC236}">
                  <a16:creationId xmlns="" xmlns:a16="http://schemas.microsoft.com/office/drawing/2014/main" id="{394937A4-C352-4D3C-9B3E-448992DAF454}"/>
                </a:ext>
              </a:extLst>
            </p:cNvPr>
            <p:cNvGrpSpPr/>
            <p:nvPr/>
          </p:nvGrpSpPr>
          <p:grpSpPr>
            <a:xfrm>
              <a:off x="9289076" y="2168875"/>
              <a:ext cx="404813" cy="384026"/>
              <a:chOff x="3081337" y="504825"/>
              <a:chExt cx="404813" cy="514350"/>
            </a:xfrm>
          </p:grpSpPr>
          <p:cxnSp>
            <p:nvCxnSpPr>
              <p:cNvPr id="111" name="Straight Arrow Connector 110">
                <a:extLst>
                  <a:ext uri="{FF2B5EF4-FFF2-40B4-BE49-F238E27FC236}">
                    <a16:creationId xmlns="" xmlns:a16="http://schemas.microsoft.com/office/drawing/2014/main"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2" name="Teardrop 111">
                <a:extLst>
                  <a:ext uri="{FF2B5EF4-FFF2-40B4-BE49-F238E27FC236}">
                    <a16:creationId xmlns="" xmlns:a16="http://schemas.microsoft.com/office/drawing/2014/main"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Teardrop 112">
                <a:extLst>
                  <a:ext uri="{FF2B5EF4-FFF2-40B4-BE49-F238E27FC236}">
                    <a16:creationId xmlns="" xmlns:a16="http://schemas.microsoft.com/office/drawing/2014/main"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4" name="Group 113">
            <a:extLst>
              <a:ext uri="{FF2B5EF4-FFF2-40B4-BE49-F238E27FC236}">
                <a16:creationId xmlns="" xmlns:a16="http://schemas.microsoft.com/office/drawing/2014/main" id="{082EDAF4-F86D-4088-91E3-43B0A4F6F254}"/>
              </a:ext>
            </a:extLst>
          </p:cNvPr>
          <p:cNvGrpSpPr/>
          <p:nvPr/>
        </p:nvGrpSpPr>
        <p:grpSpPr>
          <a:xfrm>
            <a:off x="9804634" y="11078054"/>
            <a:ext cx="409617" cy="635483"/>
            <a:chOff x="9289076" y="2168875"/>
            <a:chExt cx="409617" cy="635483"/>
          </a:xfrm>
        </p:grpSpPr>
        <p:sp>
          <p:nvSpPr>
            <p:cNvPr id="115" name="Trapezoid 114">
              <a:extLst>
                <a:ext uri="{FF2B5EF4-FFF2-40B4-BE49-F238E27FC236}">
                  <a16:creationId xmlns="" xmlns:a16="http://schemas.microsoft.com/office/drawing/2014/main"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 xmlns:a16="http://schemas.microsoft.com/office/drawing/2014/main"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7" name="Group 116">
              <a:extLst>
                <a:ext uri="{FF2B5EF4-FFF2-40B4-BE49-F238E27FC236}">
                  <a16:creationId xmlns="" xmlns:a16="http://schemas.microsoft.com/office/drawing/2014/main" id="{CE800E25-C448-4E42-98A3-48239E142936}"/>
                </a:ext>
              </a:extLst>
            </p:cNvPr>
            <p:cNvGrpSpPr/>
            <p:nvPr/>
          </p:nvGrpSpPr>
          <p:grpSpPr>
            <a:xfrm>
              <a:off x="9289076" y="2168875"/>
              <a:ext cx="404813" cy="384026"/>
              <a:chOff x="3081337" y="504825"/>
              <a:chExt cx="404813" cy="514350"/>
            </a:xfrm>
          </p:grpSpPr>
          <p:cxnSp>
            <p:nvCxnSpPr>
              <p:cNvPr id="118" name="Straight Arrow Connector 117">
                <a:extLst>
                  <a:ext uri="{FF2B5EF4-FFF2-40B4-BE49-F238E27FC236}">
                    <a16:creationId xmlns="" xmlns:a16="http://schemas.microsoft.com/office/drawing/2014/main"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9" name="Teardrop 118">
                <a:extLst>
                  <a:ext uri="{FF2B5EF4-FFF2-40B4-BE49-F238E27FC236}">
                    <a16:creationId xmlns="" xmlns:a16="http://schemas.microsoft.com/office/drawing/2014/main"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Teardrop 119">
                <a:extLst>
                  <a:ext uri="{FF2B5EF4-FFF2-40B4-BE49-F238E27FC236}">
                    <a16:creationId xmlns="" xmlns:a16="http://schemas.microsoft.com/office/drawing/2014/main"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1" name="TextBox 120">
            <a:extLst>
              <a:ext uri="{FF2B5EF4-FFF2-40B4-BE49-F238E27FC236}">
                <a16:creationId xmlns="" xmlns:a16="http://schemas.microsoft.com/office/drawing/2014/main" id="{B463A3F9-8D01-4271-A026-CDC1A7B089FB}"/>
              </a:ext>
            </a:extLst>
          </p:cNvPr>
          <p:cNvSpPr txBox="1"/>
          <p:nvPr/>
        </p:nvSpPr>
        <p:spPr>
          <a:xfrm>
            <a:off x="9772906" y="11702378"/>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22" name="Group 121">
            <a:extLst>
              <a:ext uri="{FF2B5EF4-FFF2-40B4-BE49-F238E27FC236}">
                <a16:creationId xmlns="" xmlns:a16="http://schemas.microsoft.com/office/drawing/2014/main" id="{020F7757-0CCD-4B81-8F00-A2249F39AEAF}"/>
              </a:ext>
            </a:extLst>
          </p:cNvPr>
          <p:cNvGrpSpPr/>
          <p:nvPr/>
        </p:nvGrpSpPr>
        <p:grpSpPr>
          <a:xfrm>
            <a:off x="10487806" y="11078054"/>
            <a:ext cx="409617" cy="635483"/>
            <a:chOff x="9289076" y="2168875"/>
            <a:chExt cx="409617" cy="635483"/>
          </a:xfrm>
        </p:grpSpPr>
        <p:sp>
          <p:nvSpPr>
            <p:cNvPr id="123" name="Trapezoid 122">
              <a:extLst>
                <a:ext uri="{FF2B5EF4-FFF2-40B4-BE49-F238E27FC236}">
                  <a16:creationId xmlns="" xmlns:a16="http://schemas.microsoft.com/office/drawing/2014/main"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 xmlns:a16="http://schemas.microsoft.com/office/drawing/2014/main"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25" name="Group 124">
              <a:extLst>
                <a:ext uri="{FF2B5EF4-FFF2-40B4-BE49-F238E27FC236}">
                  <a16:creationId xmlns="" xmlns:a16="http://schemas.microsoft.com/office/drawing/2014/main" id="{18BF7794-CA44-468E-847B-4D53AB49D872}"/>
                </a:ext>
              </a:extLst>
            </p:cNvPr>
            <p:cNvGrpSpPr/>
            <p:nvPr/>
          </p:nvGrpSpPr>
          <p:grpSpPr>
            <a:xfrm>
              <a:off x="9289076" y="2168875"/>
              <a:ext cx="404813" cy="384026"/>
              <a:chOff x="3081337" y="504825"/>
              <a:chExt cx="404813" cy="514350"/>
            </a:xfrm>
          </p:grpSpPr>
          <p:cxnSp>
            <p:nvCxnSpPr>
              <p:cNvPr id="126" name="Straight Arrow Connector 125">
                <a:extLst>
                  <a:ext uri="{FF2B5EF4-FFF2-40B4-BE49-F238E27FC236}">
                    <a16:creationId xmlns="" xmlns:a16="http://schemas.microsoft.com/office/drawing/2014/main"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27" name="Teardrop 126">
                <a:extLst>
                  <a:ext uri="{FF2B5EF4-FFF2-40B4-BE49-F238E27FC236}">
                    <a16:creationId xmlns="" xmlns:a16="http://schemas.microsoft.com/office/drawing/2014/main"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Teardrop 127">
                <a:extLst>
                  <a:ext uri="{FF2B5EF4-FFF2-40B4-BE49-F238E27FC236}">
                    <a16:creationId xmlns="" xmlns:a16="http://schemas.microsoft.com/office/drawing/2014/main"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9" name="TextBox 128">
            <a:extLst>
              <a:ext uri="{FF2B5EF4-FFF2-40B4-BE49-F238E27FC236}">
                <a16:creationId xmlns="" xmlns:a16="http://schemas.microsoft.com/office/drawing/2014/main" id="{448FA8BB-43D4-4AAC-914A-B072E232BA1C}"/>
              </a:ext>
            </a:extLst>
          </p:cNvPr>
          <p:cNvSpPr txBox="1"/>
          <p:nvPr/>
        </p:nvSpPr>
        <p:spPr>
          <a:xfrm>
            <a:off x="10426955" y="11708727"/>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30" name="Straight Arrow Connector 129">
            <a:extLst>
              <a:ext uri="{FF2B5EF4-FFF2-40B4-BE49-F238E27FC236}">
                <a16:creationId xmlns="" xmlns:a16="http://schemas.microsoft.com/office/drawing/2014/main" id="{2B8BA4D1-AE39-449A-8116-3AB76A621D77}"/>
              </a:ext>
            </a:extLst>
          </p:cNvPr>
          <p:cNvCxnSpPr>
            <a:cxnSpLocks/>
          </p:cNvCxnSpPr>
          <p:nvPr/>
        </p:nvCxnSpPr>
        <p:spPr>
          <a:xfrm flipH="1">
            <a:off x="10125025" y="10877126"/>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 xmlns:a16="http://schemas.microsoft.com/office/drawing/2014/main" id="{B70ED49F-4F89-4B50-A6FE-8084CF85DE7C}"/>
              </a:ext>
            </a:extLst>
          </p:cNvPr>
          <p:cNvCxnSpPr>
            <a:cxnSpLocks/>
          </p:cNvCxnSpPr>
          <p:nvPr/>
        </p:nvCxnSpPr>
        <p:spPr>
          <a:xfrm>
            <a:off x="10631233" y="10883476"/>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 xmlns:a16="http://schemas.microsoft.com/office/drawing/2014/main" id="{D37008AE-59D4-4C6B-9141-592EA8E66FB4}"/>
              </a:ext>
            </a:extLst>
          </p:cNvPr>
          <p:cNvCxnSpPr>
            <a:cxnSpLocks/>
          </p:cNvCxnSpPr>
          <p:nvPr/>
        </p:nvCxnSpPr>
        <p:spPr>
          <a:xfrm>
            <a:off x="4364383" y="1428647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 xmlns:a16="http://schemas.microsoft.com/office/drawing/2014/main" id="{A1D25B37-437D-49A8-BDFC-F76FB15EDD60}"/>
              </a:ext>
            </a:extLst>
          </p:cNvPr>
          <p:cNvSpPr txBox="1"/>
          <p:nvPr/>
        </p:nvSpPr>
        <p:spPr>
          <a:xfrm>
            <a:off x="4829589" y="14122580"/>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TextBox 133">
            <a:extLst>
              <a:ext uri="{FF2B5EF4-FFF2-40B4-BE49-F238E27FC236}">
                <a16:creationId xmlns="" xmlns:a16="http://schemas.microsoft.com/office/drawing/2014/main" id="{6391E81A-1C6E-4D82-A42A-FB69CC1189A7}"/>
              </a:ext>
            </a:extLst>
          </p:cNvPr>
          <p:cNvSpPr txBox="1"/>
          <p:nvPr/>
        </p:nvSpPr>
        <p:spPr>
          <a:xfrm>
            <a:off x="11784021" y="12997193"/>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pic>
        <p:nvPicPr>
          <p:cNvPr id="13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3579" y="10080999"/>
            <a:ext cx="6349913" cy="387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6382" y="30776397"/>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030" y="22139486"/>
            <a:ext cx="4915840" cy="3438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170781" y="31231394"/>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439955" y="21946466"/>
            <a:ext cx="4084157" cy="2856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74740" y="16740689"/>
            <a:ext cx="3401324" cy="224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4004" y="17665180"/>
            <a:ext cx="4037901" cy="266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02228" y="37970253"/>
            <a:ext cx="3837681" cy="253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3459" y="38850999"/>
            <a:ext cx="3616539" cy="2384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1"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95731" y="36446059"/>
            <a:ext cx="5113041" cy="473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98151" y="15114946"/>
            <a:ext cx="5852958" cy="474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1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275143" y="15807968"/>
            <a:ext cx="4799597" cy="417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195783" y="36322116"/>
            <a:ext cx="41973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 name="Picture 7"/>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3495" r="7794"/>
          <a:stretch/>
        </p:blipFill>
        <p:spPr bwMode="auto">
          <a:xfrm>
            <a:off x="16602591" y="20319888"/>
            <a:ext cx="10214145" cy="674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6" name="Picture 8"/>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3690" r="12422"/>
          <a:stretch/>
        </p:blipFill>
        <p:spPr bwMode="auto">
          <a:xfrm>
            <a:off x="7195419" y="20115635"/>
            <a:ext cx="10372532" cy="72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 name="Picture 6"/>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1029" r="13274"/>
          <a:stretch/>
        </p:blipFill>
        <p:spPr bwMode="auto">
          <a:xfrm>
            <a:off x="15347156" y="28034621"/>
            <a:ext cx="9823046" cy="674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 name="Picture 5"/>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3474" r="10500"/>
          <a:stretch/>
        </p:blipFill>
        <p:spPr bwMode="auto">
          <a:xfrm>
            <a:off x="6070823" y="28097261"/>
            <a:ext cx="9865789" cy="674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 name="TextBox 158"/>
          <p:cNvSpPr txBox="1"/>
          <p:nvPr/>
        </p:nvSpPr>
        <p:spPr>
          <a:xfrm>
            <a:off x="10939770" y="6651665"/>
            <a:ext cx="9677400" cy="2985433"/>
          </a:xfrm>
          <a:prstGeom prst="rect">
            <a:avLst/>
          </a:prstGeom>
          <a:noFill/>
        </p:spPr>
        <p:txBody>
          <a:bodyPr wrap="square" rtlCol="0">
            <a:spAutoFit/>
          </a:bodyPr>
          <a:lstStyle/>
          <a:p>
            <a:r>
              <a:rPr lang="en-US" sz="5400" dirty="0"/>
              <a:t>Material and methods</a:t>
            </a:r>
          </a:p>
          <a:p>
            <a:endParaRPr lang="en-US" sz="5400" dirty="0"/>
          </a:p>
          <a:p>
            <a:r>
              <a:rPr lang="en-US" sz="2000" dirty="0"/>
              <a:t>Plant-microbe-insect </a:t>
            </a:r>
            <a:r>
              <a:rPr lang="en-US" sz="2000" dirty="0" err="1"/>
              <a:t>interactiosn</a:t>
            </a:r>
            <a:r>
              <a:rPr lang="en-US" sz="2000" dirty="0"/>
              <a:t> are very complex, but can still be exploited for sustainable agriculture. Here, we expose two </a:t>
            </a:r>
            <a:r>
              <a:rPr lang="en-US" sz="2000" dirty="0" err="1"/>
              <a:t>Brassicaceae</a:t>
            </a:r>
            <a:r>
              <a:rPr lang="en-US" sz="2000" dirty="0"/>
              <a:t>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a:t>
            </a:r>
            <a:r>
              <a:rPr lang="en-US" sz="2000" dirty="0" err="1"/>
              <a:t>herbivory</a:t>
            </a:r>
            <a:r>
              <a:rPr lang="en-US" sz="2000" dirty="0"/>
              <a:t> stress, and then profiled the bacterial communities with </a:t>
            </a:r>
            <a:r>
              <a:rPr lang="en-US" sz="2000" dirty="0" err="1"/>
              <a:t>amplicon</a:t>
            </a:r>
            <a:r>
              <a:rPr lang="en-US" sz="2000" dirty="0"/>
              <a:t> sequencing in the </a:t>
            </a:r>
            <a:r>
              <a:rPr lang="en-US" sz="2000" dirty="0" err="1"/>
              <a:t>MiSeq</a:t>
            </a:r>
            <a:r>
              <a:rPr lang="en-US" sz="2000" dirty="0"/>
              <a:t> platform. </a:t>
            </a:r>
          </a:p>
        </p:txBody>
      </p:sp>
      <p:graphicFrame>
        <p:nvGraphicFramePr>
          <p:cNvPr id="2" name="Table 2">
            <a:extLst>
              <a:ext uri="{FF2B5EF4-FFF2-40B4-BE49-F238E27FC236}">
                <a16:creationId xmlns=""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3158431149"/>
              </p:ext>
            </p:extLst>
          </p:nvPr>
        </p:nvGraphicFramePr>
        <p:xfrm>
          <a:off x="940638" y="17639086"/>
          <a:ext cx="3494705" cy="2688411"/>
        </p:xfrm>
        <a:graphic>
          <a:graphicData uri="http://schemas.openxmlformats.org/drawingml/2006/table">
            <a:tbl>
              <a:tblPr firstRow="1" bandRow="1">
                <a:tableStyleId>{5C22544A-7EE6-4342-B048-85BDC9FD1C3A}</a:tableStyleId>
              </a:tblPr>
              <a:tblGrid>
                <a:gridCol w="698941">
                  <a:extLst>
                    <a:ext uri="{9D8B030D-6E8A-4147-A177-3AD203B41FA5}">
                      <a16:colId xmlns="" xmlns:a16="http://schemas.microsoft.com/office/drawing/2014/main" val="459657313"/>
                    </a:ext>
                  </a:extLst>
                </a:gridCol>
                <a:gridCol w="698941">
                  <a:extLst>
                    <a:ext uri="{9D8B030D-6E8A-4147-A177-3AD203B41FA5}">
                      <a16:colId xmlns="" xmlns:a16="http://schemas.microsoft.com/office/drawing/2014/main" val="3981722086"/>
                    </a:ext>
                  </a:extLst>
                </a:gridCol>
                <a:gridCol w="698941">
                  <a:extLst>
                    <a:ext uri="{9D8B030D-6E8A-4147-A177-3AD203B41FA5}">
                      <a16:colId xmlns="" xmlns:a16="http://schemas.microsoft.com/office/drawing/2014/main" val="2654248854"/>
                    </a:ext>
                  </a:extLst>
                </a:gridCol>
                <a:gridCol w="698941">
                  <a:extLst>
                    <a:ext uri="{9D8B030D-6E8A-4147-A177-3AD203B41FA5}">
                      <a16:colId xmlns="" xmlns:a16="http://schemas.microsoft.com/office/drawing/2014/main" val="863413068"/>
                    </a:ext>
                  </a:extLst>
                </a:gridCol>
                <a:gridCol w="698941">
                  <a:extLst>
                    <a:ext uri="{9D8B030D-6E8A-4147-A177-3AD203B41FA5}">
                      <a16:colId xmlns="" xmlns:a16="http://schemas.microsoft.com/office/drawing/2014/main" val="1066903029"/>
                    </a:ext>
                  </a:extLst>
                </a:gridCol>
              </a:tblGrid>
              <a:tr h="371931">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371931">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35202">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35202">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371931">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1" name="Table 2">
            <a:extLst>
              <a:ext uri="{FF2B5EF4-FFF2-40B4-BE49-F238E27FC236}">
                <a16:creationId xmlns="" xmlns:a16="http://schemas.microsoft.com/office/drawing/2014/main" id="{E7E591D7-1B47-4DC1-B308-6BFFC79116AF}"/>
              </a:ext>
            </a:extLst>
          </p:cNvPr>
          <p:cNvGraphicFramePr>
            <a:graphicFrameLocks noGrp="1"/>
          </p:cNvGraphicFramePr>
          <p:nvPr>
            <p:extLst>
              <p:ext uri="{D42A27DB-BD31-4B8C-83A1-F6EECF244321}">
                <p14:modId xmlns:p14="http://schemas.microsoft.com/office/powerpoint/2010/main" val="1508993202"/>
              </p:ext>
            </p:extLst>
          </p:nvPr>
        </p:nvGraphicFramePr>
        <p:xfrm>
          <a:off x="25586211" y="16286293"/>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2" name="Table 2">
            <a:extLst>
              <a:ext uri="{FF2B5EF4-FFF2-40B4-BE49-F238E27FC236}">
                <a16:creationId xmlns="" xmlns:a16="http://schemas.microsoft.com/office/drawing/2014/main" id="{2BB50FBC-A979-4646-98CB-0015FD534E04}"/>
              </a:ext>
            </a:extLst>
          </p:cNvPr>
          <p:cNvGraphicFramePr>
            <a:graphicFrameLocks noGrp="1"/>
          </p:cNvGraphicFramePr>
          <p:nvPr>
            <p:extLst>
              <p:ext uri="{D42A27DB-BD31-4B8C-83A1-F6EECF244321}">
                <p14:modId xmlns:p14="http://schemas.microsoft.com/office/powerpoint/2010/main" val="2308709439"/>
              </p:ext>
            </p:extLst>
          </p:nvPr>
        </p:nvGraphicFramePr>
        <p:xfrm>
          <a:off x="1123658" y="35521333"/>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3" name="Table 2">
            <a:extLst>
              <a:ext uri="{FF2B5EF4-FFF2-40B4-BE49-F238E27FC236}">
                <a16:creationId xmlns="" xmlns:a16="http://schemas.microsoft.com/office/drawing/2014/main" id="{8BC98536-7B7A-44F3-A9EB-4D944B6054B6}"/>
              </a:ext>
            </a:extLst>
          </p:cNvPr>
          <p:cNvGraphicFramePr>
            <a:graphicFrameLocks noGrp="1"/>
          </p:cNvGraphicFramePr>
          <p:nvPr>
            <p:extLst>
              <p:ext uri="{D42A27DB-BD31-4B8C-83A1-F6EECF244321}">
                <p14:modId xmlns:p14="http://schemas.microsoft.com/office/powerpoint/2010/main" val="1984578369"/>
              </p:ext>
            </p:extLst>
          </p:nvPr>
        </p:nvGraphicFramePr>
        <p:xfrm>
          <a:off x="25170202" y="35616946"/>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pic>
        <p:nvPicPr>
          <p:cNvPr id="165" name="Picture 164">
            <a:extLst>
              <a:ext uri="{FF2B5EF4-FFF2-40B4-BE49-F238E27FC236}">
                <a16:creationId xmlns="" xmlns:a16="http://schemas.microsoft.com/office/drawing/2014/main" id="{6F3E8252-B5A1-4DF2-AEDC-FBB2851D323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885133" y="10310413"/>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 xmlns:a16="http://schemas.microsoft.com/office/drawing/2014/main" id="{B372C283-F30C-4B62-8366-CEC35B0DC402}"/>
              </a:ext>
            </a:extLst>
          </p:cNvPr>
          <p:cNvSpPr txBox="1"/>
          <p:nvPr/>
        </p:nvSpPr>
        <p:spPr>
          <a:xfrm>
            <a:off x="3892621" y="15934496"/>
            <a:ext cx="3227788" cy="1077218"/>
          </a:xfrm>
          <a:prstGeom prst="rect">
            <a:avLst/>
          </a:prstGeom>
          <a:noFill/>
        </p:spPr>
        <p:txBody>
          <a:bodyPr wrap="squar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1" name="TextBox 170">
            <a:extLst>
              <a:ext uri="{FF2B5EF4-FFF2-40B4-BE49-F238E27FC236}">
                <a16:creationId xmlns="" xmlns:a16="http://schemas.microsoft.com/office/drawing/2014/main" id="{2ADE9ECD-6289-44C3-B75F-DE5F463691A0}"/>
              </a:ext>
            </a:extLst>
          </p:cNvPr>
          <p:cNvSpPr txBox="1"/>
          <p:nvPr/>
        </p:nvSpPr>
        <p:spPr>
          <a:xfrm rot="16200000">
            <a:off x="33454075" y="22363007"/>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2" name="TextBox 171">
            <a:extLst>
              <a:ext uri="{FF2B5EF4-FFF2-40B4-BE49-F238E27FC236}">
                <a16:creationId xmlns="" xmlns:a16="http://schemas.microsoft.com/office/drawing/2014/main" id="{31B27181-03A7-4B04-A357-890A7B65617D}"/>
              </a:ext>
            </a:extLst>
          </p:cNvPr>
          <p:cNvSpPr txBox="1"/>
          <p:nvPr/>
        </p:nvSpPr>
        <p:spPr>
          <a:xfrm rot="16200000">
            <a:off x="33659474" y="27745563"/>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pic>
        <p:nvPicPr>
          <p:cNvPr id="173" name="Picture 12">
            <a:extLst>
              <a:ext uri="{FF2B5EF4-FFF2-40B4-BE49-F238E27FC236}">
                <a16:creationId xmlns="" xmlns:a16="http://schemas.microsoft.com/office/drawing/2014/main" id="{8DB1EC03-060E-44D9-8BB0-0D6052CA398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86068" b="69882"/>
          <a:stretch/>
        </p:blipFill>
        <p:spPr bwMode="auto">
          <a:xfrm>
            <a:off x="50969096" y="30153084"/>
            <a:ext cx="1554662" cy="350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6" name="Table 135">
            <a:extLst>
              <a:ext uri="{FF2B5EF4-FFF2-40B4-BE49-F238E27FC236}">
                <a16:creationId xmlns="" xmlns:a16="http://schemas.microsoft.com/office/drawing/2014/main" id="{E6380D7E-2C85-4D8F-99E5-3436044F240C}"/>
              </a:ext>
            </a:extLst>
          </p:cNvPr>
          <p:cNvGraphicFramePr>
            <a:graphicFrameLocks noGrp="1"/>
          </p:cNvGraphicFramePr>
          <p:nvPr>
            <p:extLst>
              <p:ext uri="{D42A27DB-BD31-4B8C-83A1-F6EECF244321}">
                <p14:modId xmlns:p14="http://schemas.microsoft.com/office/powerpoint/2010/main" val="1787347810"/>
              </p:ext>
            </p:extLst>
          </p:nvPr>
        </p:nvGraphicFramePr>
        <p:xfrm>
          <a:off x="13804000" y="36213233"/>
          <a:ext cx="4337236" cy="2418372"/>
        </p:xfrm>
        <a:graphic>
          <a:graphicData uri="http://schemas.openxmlformats.org/drawingml/2006/table">
            <a:tbl>
              <a:tblPr/>
              <a:tblGrid>
                <a:gridCol w="1084309">
                  <a:extLst>
                    <a:ext uri="{9D8B030D-6E8A-4147-A177-3AD203B41FA5}">
                      <a16:colId xmlns="" xmlns:a16="http://schemas.microsoft.com/office/drawing/2014/main" val="2117917739"/>
                    </a:ext>
                  </a:extLst>
                </a:gridCol>
                <a:gridCol w="1084309">
                  <a:extLst>
                    <a:ext uri="{9D8B030D-6E8A-4147-A177-3AD203B41FA5}">
                      <a16:colId xmlns="" xmlns:a16="http://schemas.microsoft.com/office/drawing/2014/main" val="3600664921"/>
                    </a:ext>
                  </a:extLst>
                </a:gridCol>
                <a:gridCol w="1084309">
                  <a:extLst>
                    <a:ext uri="{9D8B030D-6E8A-4147-A177-3AD203B41FA5}">
                      <a16:colId xmlns="" xmlns:a16="http://schemas.microsoft.com/office/drawing/2014/main" val="3179524984"/>
                    </a:ext>
                  </a:extLst>
                </a:gridCol>
                <a:gridCol w="1084309">
                  <a:extLst>
                    <a:ext uri="{9D8B030D-6E8A-4147-A177-3AD203B41FA5}">
                      <a16:colId xmlns="" xmlns:a16="http://schemas.microsoft.com/office/drawing/2014/main" val="2231068569"/>
                    </a:ext>
                  </a:extLst>
                </a:gridCol>
              </a:tblGrid>
              <a:tr h="460964">
                <a:tc>
                  <a:txBody>
                    <a:bodyPr/>
                    <a:lstStyle/>
                    <a:p>
                      <a:pPr algn="ctr" fontAlgn="auto"/>
                      <a:r>
                        <a:rPr lang="en-US" sz="1100" b="0" i="0" u="none" strike="noStrike" dirty="0">
                          <a:solidFill>
                            <a:srgbClr val="000000"/>
                          </a:solidFill>
                          <a:effectLst/>
                          <a:latin typeface="Calibri" panose="020F0502020204030204" pitchFamily="34" charset="0"/>
                        </a:rPr>
                        <a:t>​</a:t>
                      </a: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auto"/>
                      <a:r>
                        <a:rPr lang="en-US" sz="1100" b="0" i="0" u="none" strike="noStrike" dirty="0">
                          <a:solidFill>
                            <a:srgbClr val="000000"/>
                          </a:solidFill>
                          <a:effectLst/>
                          <a:latin typeface="Calibri" panose="020F0502020204030204" pitchFamily="34" charset="0"/>
                        </a:rPr>
                        <a:t>​</a:t>
                      </a:r>
                    </a:p>
                    <a:p>
                      <a:pPr algn="ctr" fontAlgn="base"/>
                      <a:r>
                        <a:rPr lang="en-US" sz="1100" b="0" i="0" u="none" strike="noStrike" dirty="0">
                          <a:solidFill>
                            <a:srgbClr val="000000"/>
                          </a:solidFill>
                          <a:effectLst/>
                          <a:latin typeface="Calibri" panose="020F0502020204030204" pitchFamily="34" charset="0"/>
                        </a:rPr>
                        <a:t>ASV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ASV not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Total (R)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9590130"/>
                  </a:ext>
                </a:extLst>
              </a:tr>
              <a:tr h="390539">
                <a:tc>
                  <a:txBody>
                    <a:bodyPr/>
                    <a:lstStyle/>
                    <a:p>
                      <a:pPr algn="ctr" fontAlgn="base"/>
                      <a:r>
                        <a:rPr lang="en-US" sz="1100" b="0" i="0" u="none" strike="noStrike" dirty="0">
                          <a:solidFill>
                            <a:srgbClr val="000000"/>
                          </a:solidFill>
                          <a:effectLst/>
                          <a:latin typeface="Calibri" panose="020F0502020204030204" pitchFamily="34" charset="0"/>
                        </a:rPr>
                        <a:t>ASV in 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u="none" strike="noStrike" dirty="0" err="1">
                          <a:solidFill>
                            <a:srgbClr val="000000"/>
                          </a:solidFill>
                          <a:effectLst/>
                          <a:latin typeface="Calibri" panose="020F0502020204030204" pitchFamily="34" charset="0"/>
                        </a:rPr>
                        <a:t>Mucilaginibacter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62</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4165994230"/>
                  </a:ext>
                </a:extLst>
              </a:tr>
              <a:tr h="320114">
                <a:tc>
                  <a:txBody>
                    <a:bodyPr/>
                    <a:lstStyle/>
                    <a:p>
                      <a:pPr algn="ctr" fontAlgn="base"/>
                      <a:r>
                        <a:rPr lang="en-US" sz="1100" b="0" i="0" u="none" strike="noStrike" dirty="0">
                          <a:solidFill>
                            <a:srgbClr val="000000"/>
                          </a:solidFill>
                          <a:effectLst/>
                          <a:latin typeface="Calibri" panose="020F0502020204030204" pitchFamily="34" charset="0"/>
                        </a:rPr>
                        <a:t>ASV in </a:t>
                      </a:r>
                      <a:r>
                        <a:rPr lang="en-US" sz="1100" b="0" i="0" u="none" strike="noStrike" dirty="0" err="1">
                          <a:solidFill>
                            <a:srgbClr val="000000"/>
                          </a:solidFill>
                          <a:effectLst/>
                          <a:latin typeface="Calibri" panose="020F0502020204030204" pitchFamily="34" charset="0"/>
                        </a:rPr>
                        <a:t>othergenus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48</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2442</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2490</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2577755914"/>
                  </a:ext>
                </a:extLst>
              </a:tr>
              <a:tr h="300012">
                <a:tc>
                  <a:txBody>
                    <a:bodyPr/>
                    <a:lstStyle/>
                    <a:p>
                      <a:pPr algn="ctr" fontAlgn="base"/>
                      <a:r>
                        <a:rPr lang="en-US" sz="1100" b="0" i="0" u="none" strike="noStrike">
                          <a:solidFill>
                            <a:srgbClr val="000000"/>
                          </a:solidFill>
                          <a:effectLst/>
                          <a:latin typeface="Calibri" panose="020F0502020204030204" pitchFamily="34" charset="0"/>
                        </a:rPr>
                        <a:t>Total (C)</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53</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2499</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2557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3990992041"/>
                  </a:ext>
                </a:extLst>
              </a:tr>
            </a:tbl>
          </a:graphicData>
        </a:graphic>
      </p:graphicFrame>
      <p:sp>
        <p:nvSpPr>
          <p:cNvPr id="175" name="Rectangle 1">
            <a:extLst>
              <a:ext uri="{FF2B5EF4-FFF2-40B4-BE49-F238E27FC236}">
                <a16:creationId xmlns="" xmlns:a16="http://schemas.microsoft.com/office/drawing/2014/main" id="{7A4C5F37-0AC0-413F-AAED-F9BC97FDF255}"/>
              </a:ext>
            </a:extLst>
          </p:cNvPr>
          <p:cNvSpPr>
            <a:spLocks noChangeArrowheads="1"/>
          </p:cNvSpPr>
          <p:nvPr/>
        </p:nvSpPr>
        <p:spPr bwMode="auto">
          <a:xfrm>
            <a:off x="40191593" y="32334182"/>
            <a:ext cx="30267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nl-NL" altLang="nl-N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177" name="TextBox 176">
            <a:extLst>
              <a:ext uri="{FF2B5EF4-FFF2-40B4-BE49-F238E27FC236}">
                <a16:creationId xmlns="" xmlns:a16="http://schemas.microsoft.com/office/drawing/2014/main" id="{2BDA59BB-8C7C-454C-A27F-3E5E2BE13BD4}"/>
              </a:ext>
            </a:extLst>
          </p:cNvPr>
          <p:cNvSpPr txBox="1"/>
          <p:nvPr/>
        </p:nvSpPr>
        <p:spPr>
          <a:xfrm>
            <a:off x="13836643" y="38869343"/>
            <a:ext cx="3966892" cy="3477875"/>
          </a:xfrm>
          <a:prstGeom prst="rect">
            <a:avLst/>
          </a:prstGeom>
          <a:noFill/>
        </p:spPr>
        <p:txBody>
          <a:bodyPr wrap="square">
            <a:spAutoFit/>
          </a:bodyPr>
          <a:lstStyle/>
          <a:p>
            <a:r>
              <a:rPr lang="en-US" sz="2000" dirty="0"/>
              <a:t>Plant-microbe-insect </a:t>
            </a:r>
            <a:r>
              <a:rPr lang="en-US" sz="2000" dirty="0" err="1"/>
              <a:t>interactiosn</a:t>
            </a:r>
            <a:r>
              <a:rPr lang="en-US" sz="2000" dirty="0"/>
              <a:t> are very complex, but can still be exploited for sustainable agriculture. Here, we expose two Brassicaceae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herbivory stress, and then profiled the bacterial communities with amplicon sequencing in the </a:t>
            </a:r>
            <a:r>
              <a:rPr lang="en-US" sz="2000" dirty="0" err="1"/>
              <a:t>MiSeq</a:t>
            </a:r>
            <a:r>
              <a:rPr lang="en-US" sz="2000" dirty="0"/>
              <a:t> platform. </a:t>
            </a:r>
          </a:p>
        </p:txBody>
      </p:sp>
      <p:sp>
        <p:nvSpPr>
          <p:cNvPr id="178" name="TextBox 177">
            <a:extLst>
              <a:ext uri="{FF2B5EF4-FFF2-40B4-BE49-F238E27FC236}">
                <a16:creationId xmlns="" xmlns:a16="http://schemas.microsoft.com/office/drawing/2014/main" id="{0917BE09-879B-4A94-A6CE-2E3A6CF1BF0D}"/>
              </a:ext>
            </a:extLst>
          </p:cNvPr>
          <p:cNvSpPr txBox="1"/>
          <p:nvPr/>
        </p:nvSpPr>
        <p:spPr>
          <a:xfrm>
            <a:off x="21414965" y="8044736"/>
            <a:ext cx="7750347" cy="1631216"/>
          </a:xfrm>
          <a:prstGeom prst="rect">
            <a:avLst/>
          </a:prstGeom>
          <a:noFill/>
        </p:spPr>
        <p:txBody>
          <a:bodyPr wrap="square">
            <a:spAutoFit/>
          </a:bodyPr>
          <a:lstStyle/>
          <a:p>
            <a:r>
              <a:rPr lang="en-US" sz="2000" dirty="0"/>
              <a:t>Plant-microbe-insect </a:t>
            </a:r>
            <a:r>
              <a:rPr lang="en-US" sz="2000" dirty="0" err="1"/>
              <a:t>interactiosn</a:t>
            </a:r>
            <a:r>
              <a:rPr lang="en-US" sz="2000" dirty="0"/>
              <a:t> are very complex, but can still be exploited for sustainable agriculture. Here, we expose two Brassicaceae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herbivory stress, and then profiled the bacterial communities with amplicon sequencing in the </a:t>
            </a:r>
            <a:r>
              <a:rPr lang="en-US" sz="2000" dirty="0" err="1"/>
              <a:t>MiSeq</a:t>
            </a:r>
            <a:r>
              <a:rPr lang="en-US" sz="2000" dirty="0"/>
              <a:t> platform. </a:t>
            </a:r>
          </a:p>
        </p:txBody>
      </p:sp>
      <p:sp>
        <p:nvSpPr>
          <p:cNvPr id="176" name="TextBox 175">
            <a:extLst>
              <a:ext uri="{FF2B5EF4-FFF2-40B4-BE49-F238E27FC236}">
                <a16:creationId xmlns="" xmlns:a16="http://schemas.microsoft.com/office/drawing/2014/main" id="{76CA6DAD-26CF-4001-B11F-B2645C7C35FD}"/>
              </a:ext>
            </a:extLst>
          </p:cNvPr>
          <p:cNvSpPr txBox="1"/>
          <p:nvPr/>
        </p:nvSpPr>
        <p:spPr>
          <a:xfrm>
            <a:off x="23775402" y="15000712"/>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4" name="L-Shape 173">
            <a:extLst>
              <a:ext uri="{FF2B5EF4-FFF2-40B4-BE49-F238E27FC236}">
                <a16:creationId xmlns="" xmlns:a16="http://schemas.microsoft.com/office/drawing/2014/main" id="{3E1801F3-FDAD-4D0A-8F42-7A7B19942020}"/>
              </a:ext>
            </a:extLst>
          </p:cNvPr>
          <p:cNvSpPr/>
          <p:nvPr/>
        </p:nvSpPr>
        <p:spPr>
          <a:xfrm rot="5400000">
            <a:off x="2786717" y="12667240"/>
            <a:ext cx="10076573" cy="16140202"/>
          </a:xfrm>
          <a:prstGeom prst="corner">
            <a:avLst>
              <a:gd name="adj1" fmla="val 72953"/>
              <a:gd name="adj2" fmla="val 38257"/>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85" name="L-Shape 184">
            <a:extLst>
              <a:ext uri="{FF2B5EF4-FFF2-40B4-BE49-F238E27FC236}">
                <a16:creationId xmlns="" xmlns:a16="http://schemas.microsoft.com/office/drawing/2014/main" id="{A97A3FE5-EE58-4912-96AE-A3B5C7313783}"/>
              </a:ext>
            </a:extLst>
          </p:cNvPr>
          <p:cNvSpPr/>
          <p:nvPr/>
        </p:nvSpPr>
        <p:spPr>
          <a:xfrm rot="16200000" flipV="1">
            <a:off x="904701" y="28934118"/>
            <a:ext cx="11400426" cy="13700027"/>
          </a:xfrm>
          <a:prstGeom prst="corner">
            <a:avLst>
              <a:gd name="adj1" fmla="val 57855"/>
              <a:gd name="adj2" fmla="val 47256"/>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86" name="L-Shape 185">
            <a:extLst>
              <a:ext uri="{FF2B5EF4-FFF2-40B4-BE49-F238E27FC236}">
                <a16:creationId xmlns="" xmlns:a16="http://schemas.microsoft.com/office/drawing/2014/main" id="{DB4AE35C-0998-430C-A26D-06BD46B3FE99}"/>
              </a:ext>
            </a:extLst>
          </p:cNvPr>
          <p:cNvSpPr/>
          <p:nvPr/>
        </p:nvSpPr>
        <p:spPr>
          <a:xfrm rot="5400000" flipV="1">
            <a:off x="18742497" y="13408646"/>
            <a:ext cx="10076573" cy="14948541"/>
          </a:xfrm>
          <a:prstGeom prst="corner">
            <a:avLst>
              <a:gd name="adj1" fmla="val 72953"/>
              <a:gd name="adj2" fmla="val 38257"/>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87" name="L-Shape 186">
            <a:extLst>
              <a:ext uri="{FF2B5EF4-FFF2-40B4-BE49-F238E27FC236}">
                <a16:creationId xmlns="" xmlns:a16="http://schemas.microsoft.com/office/drawing/2014/main" id="{CBD4E5E2-BAF5-4417-89C4-FC729C19782E}"/>
              </a:ext>
            </a:extLst>
          </p:cNvPr>
          <p:cNvSpPr/>
          <p:nvPr/>
        </p:nvSpPr>
        <p:spPr>
          <a:xfrm rot="16200000">
            <a:off x="19290009" y="29308447"/>
            <a:ext cx="11400426" cy="13251898"/>
          </a:xfrm>
          <a:prstGeom prst="corner">
            <a:avLst>
              <a:gd name="adj1" fmla="val 57855"/>
              <a:gd name="adj2" fmla="val 47256"/>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88" name="Rectangle 187">
            <a:extLst>
              <a:ext uri="{FF2B5EF4-FFF2-40B4-BE49-F238E27FC236}">
                <a16:creationId xmlns="" xmlns:a16="http://schemas.microsoft.com/office/drawing/2014/main" id="{7C5B094E-7896-4DC6-A349-5C34FC16E209}"/>
              </a:ext>
            </a:extLst>
          </p:cNvPr>
          <p:cNvSpPr/>
          <p:nvPr/>
        </p:nvSpPr>
        <p:spPr>
          <a:xfrm>
            <a:off x="7471404" y="19832328"/>
            <a:ext cx="17576302" cy="16102067"/>
          </a:xfrm>
          <a:prstGeom prst="rect">
            <a:avLst/>
          </a:prstGeom>
          <a:solidFill>
            <a:srgbClr val="FCD5B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9" name="TextBox 188">
            <a:extLst>
              <a:ext uri="{FF2B5EF4-FFF2-40B4-BE49-F238E27FC236}">
                <a16:creationId xmlns="" xmlns:a16="http://schemas.microsoft.com/office/drawing/2014/main" id="{54C7BDE7-220C-460E-8752-30B9D0BC80D6}"/>
              </a:ext>
            </a:extLst>
          </p:cNvPr>
          <p:cNvSpPr txBox="1"/>
          <p:nvPr/>
        </p:nvSpPr>
        <p:spPr>
          <a:xfrm>
            <a:off x="17122954" y="14236732"/>
            <a:ext cx="12042358" cy="707886"/>
          </a:xfrm>
          <a:prstGeom prst="rect">
            <a:avLst/>
          </a:prstGeom>
          <a:noFill/>
        </p:spPr>
        <p:txBody>
          <a:bodyPr wrap="square">
            <a:spAutoFit/>
          </a:bodyPr>
          <a:lstStyle/>
          <a:p>
            <a:r>
              <a:rPr lang="en-US" sz="2000" dirty="0"/>
              <a:t>Plant-microbe-insect </a:t>
            </a:r>
            <a:r>
              <a:rPr lang="en-US" sz="2000" dirty="0" err="1"/>
              <a:t>interactiosn</a:t>
            </a:r>
            <a:r>
              <a:rPr lang="en-US" sz="2000" dirty="0"/>
              <a:t> are very complex, but can still be exploited for sustainable agriculture. Here, we expose two Brassicaceae</a:t>
            </a:r>
          </a:p>
        </p:txBody>
      </p:sp>
      <p:sp>
        <p:nvSpPr>
          <p:cNvPr id="190" name="TextBox 189">
            <a:extLst>
              <a:ext uri="{FF2B5EF4-FFF2-40B4-BE49-F238E27FC236}">
                <a16:creationId xmlns="" xmlns:a16="http://schemas.microsoft.com/office/drawing/2014/main" id="{3755D6B2-432D-4EDA-BE6A-978BBE54BC4D}"/>
              </a:ext>
            </a:extLst>
          </p:cNvPr>
          <p:cNvSpPr txBox="1"/>
          <p:nvPr/>
        </p:nvSpPr>
        <p:spPr>
          <a:xfrm>
            <a:off x="26448287" y="29090248"/>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91" name="TextBox 190">
            <a:extLst>
              <a:ext uri="{FF2B5EF4-FFF2-40B4-BE49-F238E27FC236}">
                <a16:creationId xmlns="" xmlns:a16="http://schemas.microsoft.com/office/drawing/2014/main" id="{D0CD3020-84CC-4925-A1D9-E5E165DD65F8}"/>
              </a:ext>
            </a:extLst>
          </p:cNvPr>
          <p:cNvSpPr txBox="1"/>
          <p:nvPr/>
        </p:nvSpPr>
        <p:spPr>
          <a:xfrm>
            <a:off x="1067408" y="28817938"/>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92" name="Arrow: Right 191">
            <a:extLst>
              <a:ext uri="{FF2B5EF4-FFF2-40B4-BE49-F238E27FC236}">
                <a16:creationId xmlns="" xmlns:a16="http://schemas.microsoft.com/office/drawing/2014/main" id="{AD4BDFB2-67FE-482B-B733-223ACFA48BBD}"/>
              </a:ext>
            </a:extLst>
          </p:cNvPr>
          <p:cNvSpPr/>
          <p:nvPr/>
        </p:nvSpPr>
        <p:spPr>
          <a:xfrm rot="3199979">
            <a:off x="6366188" y="19440720"/>
            <a:ext cx="2620132" cy="1239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3" name="Arrow: Right 192">
            <a:extLst>
              <a:ext uri="{FF2B5EF4-FFF2-40B4-BE49-F238E27FC236}">
                <a16:creationId xmlns="" xmlns:a16="http://schemas.microsoft.com/office/drawing/2014/main" id="{9AE238CB-300E-4EEF-B544-1B0B125034C2}"/>
              </a:ext>
            </a:extLst>
          </p:cNvPr>
          <p:cNvSpPr/>
          <p:nvPr/>
        </p:nvSpPr>
        <p:spPr>
          <a:xfrm rot="18910078">
            <a:off x="6091108" y="35144275"/>
            <a:ext cx="2620132" cy="1239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4" name="Arrow: Right 193">
            <a:extLst>
              <a:ext uri="{FF2B5EF4-FFF2-40B4-BE49-F238E27FC236}">
                <a16:creationId xmlns="" xmlns:a16="http://schemas.microsoft.com/office/drawing/2014/main" id="{90F4133A-FEB5-4D7D-BAE9-8925EFE87444}"/>
              </a:ext>
            </a:extLst>
          </p:cNvPr>
          <p:cNvSpPr/>
          <p:nvPr/>
        </p:nvSpPr>
        <p:spPr>
          <a:xfrm rot="13410882">
            <a:off x="23289355" y="35068034"/>
            <a:ext cx="2620132" cy="1239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5" name="Arrow: Right 194">
            <a:extLst>
              <a:ext uri="{FF2B5EF4-FFF2-40B4-BE49-F238E27FC236}">
                <a16:creationId xmlns="" xmlns:a16="http://schemas.microsoft.com/office/drawing/2014/main" id="{006CFC03-2814-436A-B4D1-CB215C66C6D7}"/>
              </a:ext>
            </a:extLst>
          </p:cNvPr>
          <p:cNvSpPr/>
          <p:nvPr/>
        </p:nvSpPr>
        <p:spPr>
          <a:xfrm rot="7783390">
            <a:off x="22794287" y="19352628"/>
            <a:ext cx="2620132" cy="1239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5019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9437" y="3558832"/>
            <a:ext cx="7016524" cy="210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Wageningen University and Research - reN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3250796"/>
            <a:ext cx="4343400" cy="30403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5637" y="518319"/>
            <a:ext cx="29383038" cy="2554545"/>
          </a:xfrm>
          <a:prstGeom prst="rect">
            <a:avLst/>
          </a:prstGeom>
        </p:spPr>
        <p:txBody>
          <a:bodyPr wrap="square">
            <a:spAutoFit/>
          </a:bodyPr>
          <a:lstStyle/>
          <a:p>
            <a:pPr algn="ctr"/>
            <a:r>
              <a:rPr lang="en-US" sz="8000" i="1" dirty="0" err="1"/>
              <a:t>Brassicaceae</a:t>
            </a:r>
            <a:r>
              <a:rPr lang="en-US" sz="8000" i="1" dirty="0"/>
              <a:t> microbiome response to insect </a:t>
            </a:r>
            <a:r>
              <a:rPr lang="en-US" sz="8000" i="1" dirty="0" err="1"/>
              <a:t>herbivory</a:t>
            </a:r>
            <a:r>
              <a:rPr lang="en-US" sz="8000" i="1" dirty="0"/>
              <a:t>: summarizing random forest, network analysis, and differential abundance</a:t>
            </a:r>
            <a:endParaRPr lang="en-US" sz="8000" dirty="0"/>
          </a:p>
        </p:txBody>
      </p:sp>
      <p:sp>
        <p:nvSpPr>
          <p:cNvPr id="7" name="Rectangle 6"/>
          <p:cNvSpPr/>
          <p:nvPr/>
        </p:nvSpPr>
        <p:spPr>
          <a:xfrm>
            <a:off x="4598193" y="3523113"/>
            <a:ext cx="19542351" cy="2308324"/>
          </a:xfrm>
          <a:prstGeom prst="rect">
            <a:avLst/>
          </a:prstGeom>
        </p:spPr>
        <p:txBody>
          <a:bodyPr wrap="square">
            <a:spAutoFit/>
          </a:bodyPr>
          <a:lstStyle/>
          <a:p>
            <a:pPr algn="ctr"/>
            <a:r>
              <a:rPr lang="pt-BR" sz="4800" b="1" dirty="0"/>
              <a:t>Pedro Beschoren da Costa</a:t>
            </a:r>
            <a:r>
              <a:rPr lang="pt-BR" sz="4800" b="1" baseline="30000" dirty="0"/>
              <a:t>1</a:t>
            </a:r>
            <a:r>
              <a:rPr lang="pt-BR" sz="4800" b="1" dirty="0"/>
              <a:t>, </a:t>
            </a:r>
            <a:r>
              <a:rPr lang="pt-BR" sz="4800" dirty="0"/>
              <a:t>Marcela Gomez Aragón</a:t>
            </a:r>
            <a:r>
              <a:rPr lang="pt-BR" sz="4800" baseline="30000" dirty="0"/>
              <a:t>1</a:t>
            </a:r>
            <a:r>
              <a:rPr lang="pt-BR" sz="4800" dirty="0"/>
              <a:t>, Zulema Carracedo Lorenzo</a:t>
            </a:r>
            <a:r>
              <a:rPr lang="pt-BR" sz="4800" baseline="30000" dirty="0"/>
              <a:t>1</a:t>
            </a:r>
            <a:r>
              <a:rPr lang="pt-BR" sz="4800" dirty="0"/>
              <a:t>, Karen Kloth</a:t>
            </a:r>
            <a:r>
              <a:rPr lang="pt-BR" sz="4800" baseline="30000" dirty="0"/>
              <a:t>1</a:t>
            </a:r>
            <a:r>
              <a:rPr lang="pt-BR" sz="4800" dirty="0"/>
              <a:t>, Erik Poelman</a:t>
            </a:r>
            <a:r>
              <a:rPr lang="pt-BR" sz="4800" baseline="30000" dirty="0"/>
              <a:t>1</a:t>
            </a:r>
            <a:r>
              <a:rPr lang="pt-BR" sz="4800" dirty="0"/>
              <a:t>, Marcel Dicke</a:t>
            </a:r>
            <a:r>
              <a:rPr lang="pt-BR" sz="4800" baseline="30000" dirty="0"/>
              <a:t>1</a:t>
            </a:r>
          </a:p>
          <a:p>
            <a:pPr algn="ctr"/>
            <a:endParaRPr lang="pt-BR" sz="2000" dirty="0"/>
          </a:p>
          <a:p>
            <a:pPr algn="ctr"/>
            <a:r>
              <a:rPr lang="pt-BR" sz="2800" dirty="0"/>
              <a:t>Wageningen University and Research, Wageningen, Netherlands</a:t>
            </a:r>
            <a:endParaRPr lang="en-US" sz="2800" dirty="0"/>
          </a:p>
        </p:txBody>
      </p:sp>
      <p:sp>
        <p:nvSpPr>
          <p:cNvPr id="8" name="Rectangle 7"/>
          <p:cNvSpPr/>
          <p:nvPr/>
        </p:nvSpPr>
        <p:spPr>
          <a:xfrm>
            <a:off x="10333037" y="6291175"/>
            <a:ext cx="6048190" cy="1143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TextBox 8"/>
          <p:cNvSpPr txBox="1"/>
          <p:nvPr/>
        </p:nvSpPr>
        <p:spPr>
          <a:xfrm>
            <a:off x="655638" y="6690519"/>
            <a:ext cx="9677400" cy="2985433"/>
          </a:xfrm>
          <a:prstGeom prst="rect">
            <a:avLst/>
          </a:prstGeom>
          <a:noFill/>
        </p:spPr>
        <p:txBody>
          <a:bodyPr wrap="square" rtlCol="0">
            <a:spAutoFit/>
          </a:bodyPr>
          <a:lstStyle/>
          <a:p>
            <a:r>
              <a:rPr lang="en-US" sz="5400" dirty="0"/>
              <a:t>Introduction</a:t>
            </a:r>
          </a:p>
          <a:p>
            <a:endParaRPr lang="en-US" sz="5400" dirty="0"/>
          </a:p>
          <a:p>
            <a:r>
              <a:rPr lang="en-US" sz="2000" dirty="0"/>
              <a:t>Plant-microbe-insect </a:t>
            </a:r>
            <a:r>
              <a:rPr lang="en-US" sz="2000" dirty="0" err="1"/>
              <a:t>interactiosn</a:t>
            </a:r>
            <a:r>
              <a:rPr lang="en-US" sz="2000" dirty="0"/>
              <a:t> are very complex, but can still be exploited for sustainable agriculture. Here, we expose two </a:t>
            </a:r>
            <a:r>
              <a:rPr lang="en-US" sz="2000" dirty="0" err="1"/>
              <a:t>Brassicaceae</a:t>
            </a:r>
            <a:r>
              <a:rPr lang="en-US" sz="2000" dirty="0"/>
              <a:t>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a:t>
            </a:r>
            <a:r>
              <a:rPr lang="en-US" sz="2000" dirty="0" err="1"/>
              <a:t>herbivory</a:t>
            </a:r>
            <a:r>
              <a:rPr lang="en-US" sz="2000" dirty="0"/>
              <a:t> stress, and then profiled the bacterial communities with </a:t>
            </a:r>
            <a:r>
              <a:rPr lang="en-US" sz="2000" dirty="0" err="1"/>
              <a:t>amplicon</a:t>
            </a:r>
            <a:r>
              <a:rPr lang="en-US" sz="2000" dirty="0"/>
              <a:t> sequencing in the </a:t>
            </a:r>
            <a:r>
              <a:rPr lang="en-US" sz="2000" dirty="0" err="1"/>
              <a:t>MiSeq</a:t>
            </a:r>
            <a:r>
              <a:rPr lang="en-US" sz="2000" dirty="0"/>
              <a:t> platform. </a:t>
            </a:r>
          </a:p>
        </p:txBody>
      </p:sp>
      <p:grpSp>
        <p:nvGrpSpPr>
          <p:cNvPr id="10" name="Group 9">
            <a:extLst>
              <a:ext uri="{FF2B5EF4-FFF2-40B4-BE49-F238E27FC236}">
                <a16:creationId xmlns="" xmlns:a16="http://schemas.microsoft.com/office/drawing/2014/main" id="{F2A4F72B-C11A-43F4-8CF9-2473A175BBB4}"/>
              </a:ext>
            </a:extLst>
          </p:cNvPr>
          <p:cNvGrpSpPr/>
          <p:nvPr/>
        </p:nvGrpSpPr>
        <p:grpSpPr>
          <a:xfrm>
            <a:off x="5272752" y="11632642"/>
            <a:ext cx="302243" cy="384026"/>
            <a:chOff x="3081337" y="504825"/>
            <a:chExt cx="404813" cy="514350"/>
          </a:xfrm>
        </p:grpSpPr>
        <p:cxnSp>
          <p:nvCxnSpPr>
            <p:cNvPr id="11" name="Straight Arrow Connector 10">
              <a:extLst>
                <a:ext uri="{FF2B5EF4-FFF2-40B4-BE49-F238E27FC236}">
                  <a16:creationId xmlns="" xmlns:a16="http://schemas.microsoft.com/office/drawing/2014/main"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2" name="Teardrop 11">
              <a:extLst>
                <a:ext uri="{FF2B5EF4-FFF2-40B4-BE49-F238E27FC236}">
                  <a16:creationId xmlns="" xmlns:a16="http://schemas.microsoft.com/office/drawing/2014/main"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ardrop 12">
              <a:extLst>
                <a:ext uri="{FF2B5EF4-FFF2-40B4-BE49-F238E27FC236}">
                  <a16:creationId xmlns="" xmlns:a16="http://schemas.microsoft.com/office/drawing/2014/main"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4" name="Straight Connector 13">
            <a:extLst>
              <a:ext uri="{FF2B5EF4-FFF2-40B4-BE49-F238E27FC236}">
                <a16:creationId xmlns="" xmlns:a16="http://schemas.microsoft.com/office/drawing/2014/main" id="{F7EDEC86-5CF2-4E15-8044-56F8FE985A85}"/>
              </a:ext>
            </a:extLst>
          </p:cNvPr>
          <p:cNvCxnSpPr>
            <a:cxnSpLocks/>
          </p:cNvCxnSpPr>
          <p:nvPr/>
        </p:nvCxnSpPr>
        <p:spPr>
          <a:xfrm>
            <a:off x="1034704" y="14044656"/>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 xmlns:a16="http://schemas.microsoft.com/office/drawing/2014/main" id="{4D71ECD9-BAE7-4547-B711-56EE038DAF7E}"/>
              </a:ext>
            </a:extLst>
          </p:cNvPr>
          <p:cNvCxnSpPr>
            <a:cxnSpLocks/>
          </p:cNvCxnSpPr>
          <p:nvPr/>
        </p:nvCxnSpPr>
        <p:spPr>
          <a:xfrm>
            <a:off x="2458272" y="138183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6C8E1081-9BD5-4756-946E-D1B5D41A78E9}"/>
              </a:ext>
            </a:extLst>
          </p:cNvPr>
          <p:cNvCxnSpPr>
            <a:cxnSpLocks/>
          </p:cNvCxnSpPr>
          <p:nvPr/>
        </p:nvCxnSpPr>
        <p:spPr>
          <a:xfrm>
            <a:off x="1735687" y="138183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540D2C5A-7FE6-4293-A1AF-78167D77D5B3}"/>
              </a:ext>
            </a:extLst>
          </p:cNvPr>
          <p:cNvSpPr txBox="1"/>
          <p:nvPr/>
        </p:nvSpPr>
        <p:spPr>
          <a:xfrm>
            <a:off x="1727993" y="14046254"/>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8" name="Straight Connector 17">
            <a:extLst>
              <a:ext uri="{FF2B5EF4-FFF2-40B4-BE49-F238E27FC236}">
                <a16:creationId xmlns="" xmlns:a16="http://schemas.microsoft.com/office/drawing/2014/main" id="{59B28518-59C6-40E0-8E80-6254856EBCB5}"/>
              </a:ext>
            </a:extLst>
          </p:cNvPr>
          <p:cNvCxnSpPr>
            <a:cxnSpLocks/>
          </p:cNvCxnSpPr>
          <p:nvPr/>
        </p:nvCxnSpPr>
        <p:spPr>
          <a:xfrm>
            <a:off x="4623875" y="138183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AC5947F9-B1E9-4F72-B5EC-AB7A2494CD01}"/>
              </a:ext>
            </a:extLst>
          </p:cNvPr>
          <p:cNvSpPr txBox="1"/>
          <p:nvPr/>
        </p:nvSpPr>
        <p:spPr>
          <a:xfrm>
            <a:off x="3052804" y="14071369"/>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 xmlns:a16="http://schemas.microsoft.com/office/drawing/2014/main" id="{64BC295F-F57B-401C-8966-9FFD436C837D}"/>
              </a:ext>
            </a:extLst>
          </p:cNvPr>
          <p:cNvSpPr txBox="1"/>
          <p:nvPr/>
        </p:nvSpPr>
        <p:spPr>
          <a:xfrm>
            <a:off x="6663518" y="14078370"/>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21" name="Straight Connector 20">
            <a:extLst>
              <a:ext uri="{FF2B5EF4-FFF2-40B4-BE49-F238E27FC236}">
                <a16:creationId xmlns="" xmlns:a16="http://schemas.microsoft.com/office/drawing/2014/main" id="{DDD7AA29-DCFE-48B7-AAB1-7DA424A6FA6F}"/>
              </a:ext>
            </a:extLst>
          </p:cNvPr>
          <p:cNvCxnSpPr>
            <a:cxnSpLocks/>
          </p:cNvCxnSpPr>
          <p:nvPr/>
        </p:nvCxnSpPr>
        <p:spPr>
          <a:xfrm>
            <a:off x="9095340" y="13813546"/>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3ACF8E71-BB5D-4A62-B7CB-7E860A6E5F41}"/>
              </a:ext>
            </a:extLst>
          </p:cNvPr>
          <p:cNvSpPr txBox="1"/>
          <p:nvPr/>
        </p:nvSpPr>
        <p:spPr>
          <a:xfrm>
            <a:off x="10770447" y="14078370"/>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TextBox 22">
            <a:extLst>
              <a:ext uri="{FF2B5EF4-FFF2-40B4-BE49-F238E27FC236}">
                <a16:creationId xmlns="" xmlns:a16="http://schemas.microsoft.com/office/drawing/2014/main" id="{D554E255-1EF6-4486-AC94-78B9E2F20471}"/>
              </a:ext>
            </a:extLst>
          </p:cNvPr>
          <p:cNvSpPr txBox="1"/>
          <p:nvPr/>
        </p:nvSpPr>
        <p:spPr>
          <a:xfrm>
            <a:off x="1721783" y="13776539"/>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a:extLst>
              <a:ext uri="{FF2B5EF4-FFF2-40B4-BE49-F238E27FC236}">
                <a16:creationId xmlns="" xmlns:a16="http://schemas.microsoft.com/office/drawing/2014/main" id="{D0300331-D039-45B9-9564-4AD4BD0EC464}"/>
              </a:ext>
            </a:extLst>
          </p:cNvPr>
          <p:cNvSpPr txBox="1"/>
          <p:nvPr/>
        </p:nvSpPr>
        <p:spPr>
          <a:xfrm>
            <a:off x="3191800" y="13778417"/>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5" name="TextBox 24">
            <a:extLst>
              <a:ext uri="{FF2B5EF4-FFF2-40B4-BE49-F238E27FC236}">
                <a16:creationId xmlns="" xmlns:a16="http://schemas.microsoft.com/office/drawing/2014/main" id="{8590B138-1999-416E-8B95-750380B621F8}"/>
              </a:ext>
            </a:extLst>
          </p:cNvPr>
          <p:cNvSpPr txBox="1"/>
          <p:nvPr/>
        </p:nvSpPr>
        <p:spPr>
          <a:xfrm>
            <a:off x="7950765" y="13781129"/>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6" name="TextBox 25">
            <a:extLst>
              <a:ext uri="{FF2B5EF4-FFF2-40B4-BE49-F238E27FC236}">
                <a16:creationId xmlns="" xmlns:a16="http://schemas.microsoft.com/office/drawing/2014/main" id="{16061812-E679-4001-A274-9F099D220319}"/>
              </a:ext>
            </a:extLst>
          </p:cNvPr>
          <p:cNvSpPr txBox="1"/>
          <p:nvPr/>
        </p:nvSpPr>
        <p:spPr>
          <a:xfrm>
            <a:off x="10759735" y="13824160"/>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7" name="TextBox 26">
            <a:extLst>
              <a:ext uri="{FF2B5EF4-FFF2-40B4-BE49-F238E27FC236}">
                <a16:creationId xmlns="" xmlns:a16="http://schemas.microsoft.com/office/drawing/2014/main" id="{19245B7A-622F-4D23-82EA-3CC7466E6973}"/>
              </a:ext>
            </a:extLst>
          </p:cNvPr>
          <p:cNvSpPr txBox="1"/>
          <p:nvPr/>
        </p:nvSpPr>
        <p:spPr>
          <a:xfrm>
            <a:off x="1511747" y="11811236"/>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 xmlns:a16="http://schemas.microsoft.com/office/drawing/2014/main" id="{EE35510C-4F2D-424B-AE56-E2BB25586441}"/>
              </a:ext>
            </a:extLst>
          </p:cNvPr>
          <p:cNvCxnSpPr/>
          <p:nvPr/>
        </p:nvCxnSpPr>
        <p:spPr>
          <a:xfrm>
            <a:off x="2605483" y="12354394"/>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9">
            <a:extLst>
              <a:ext uri="{FF2B5EF4-FFF2-40B4-BE49-F238E27FC236}">
                <a16:creationId xmlns="" xmlns:a16="http://schemas.microsoft.com/office/drawing/2014/main" id="{6DE05CD0-8636-4802-8B39-A4E26425ADE7}"/>
              </a:ext>
            </a:extLst>
          </p:cNvPr>
          <p:cNvGraphicFramePr>
            <a:graphicFrameLocks noGrp="1"/>
          </p:cNvGraphicFramePr>
          <p:nvPr>
            <p:extLst>
              <p:ext uri="{D42A27DB-BD31-4B8C-83A1-F6EECF244321}">
                <p14:modId xmlns:p14="http://schemas.microsoft.com/office/powerpoint/2010/main" val="2659889606"/>
              </p:ext>
            </p:extLst>
          </p:nvPr>
        </p:nvGraphicFramePr>
        <p:xfrm>
          <a:off x="3351308" y="11962040"/>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 xmlns:a16="http://schemas.microsoft.com/office/drawing/2014/main" val="65344100"/>
                    </a:ext>
                  </a:extLst>
                </a:gridCol>
                <a:gridCol w="322470">
                  <a:extLst>
                    <a:ext uri="{9D8B030D-6E8A-4147-A177-3AD203B41FA5}">
                      <a16:colId xmlns=""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668420185"/>
                  </a:ext>
                </a:extLst>
              </a:tr>
            </a:tbl>
          </a:graphicData>
        </a:graphic>
      </p:graphicFrame>
      <p:sp>
        <p:nvSpPr>
          <p:cNvPr id="30" name="TextBox 29">
            <a:extLst>
              <a:ext uri="{FF2B5EF4-FFF2-40B4-BE49-F238E27FC236}">
                <a16:creationId xmlns="" xmlns:a16="http://schemas.microsoft.com/office/drawing/2014/main" id="{B7B5109C-FE01-4FE0-8045-FC3D572B1821}"/>
              </a:ext>
            </a:extLst>
          </p:cNvPr>
          <p:cNvSpPr txBox="1"/>
          <p:nvPr/>
        </p:nvSpPr>
        <p:spPr>
          <a:xfrm>
            <a:off x="2771479" y="11427304"/>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 xmlns:a16="http://schemas.microsoft.com/office/drawing/2014/main" id="{AF970B5E-5F0A-4FE5-A8AF-2548031D3979}"/>
              </a:ext>
            </a:extLst>
          </p:cNvPr>
          <p:cNvSpPr txBox="1"/>
          <p:nvPr/>
        </p:nvSpPr>
        <p:spPr>
          <a:xfrm>
            <a:off x="2510439" y="13175758"/>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32" name="TextBox 31">
            <a:extLst>
              <a:ext uri="{FF2B5EF4-FFF2-40B4-BE49-F238E27FC236}">
                <a16:creationId xmlns="" xmlns:a16="http://schemas.microsoft.com/office/drawing/2014/main" id="{55874D50-5202-487A-A060-747BEE159B14}"/>
              </a:ext>
            </a:extLst>
          </p:cNvPr>
          <p:cNvSpPr txBox="1"/>
          <p:nvPr/>
        </p:nvSpPr>
        <p:spPr>
          <a:xfrm>
            <a:off x="5919203" y="11044798"/>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 xmlns:a16="http://schemas.microsoft.com/office/drawing/2014/main" id="{3509C760-9822-4FC8-ABEB-F791B0E9E074}"/>
              </a:ext>
            </a:extLst>
          </p:cNvPr>
          <p:cNvSpPr txBox="1"/>
          <p:nvPr/>
        </p:nvSpPr>
        <p:spPr>
          <a:xfrm>
            <a:off x="5028683" y="13124733"/>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4" name="TextBox 33">
            <a:extLst>
              <a:ext uri="{FF2B5EF4-FFF2-40B4-BE49-F238E27FC236}">
                <a16:creationId xmlns="" xmlns:a16="http://schemas.microsoft.com/office/drawing/2014/main" id="{DAFB81FF-E94E-4662-BAA7-2BF0149F2806}"/>
              </a:ext>
            </a:extLst>
          </p:cNvPr>
          <p:cNvSpPr txBox="1"/>
          <p:nvPr/>
        </p:nvSpPr>
        <p:spPr>
          <a:xfrm>
            <a:off x="7075926" y="13292361"/>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 xmlns:a16="http://schemas.microsoft.com/office/drawing/2014/main" id="{73D02D5D-07E5-4630-ACFA-974A02DBF04F}"/>
              </a:ext>
            </a:extLst>
          </p:cNvPr>
          <p:cNvCxnSpPr/>
          <p:nvPr/>
        </p:nvCxnSpPr>
        <p:spPr>
          <a:xfrm>
            <a:off x="4457879" y="12327492"/>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 xmlns:a16="http://schemas.microsoft.com/office/drawing/2014/main" id="{6758175A-1ADD-4974-9490-FE87FEEB9F17}"/>
              </a:ext>
            </a:extLst>
          </p:cNvPr>
          <p:cNvGrpSpPr/>
          <p:nvPr/>
        </p:nvGrpSpPr>
        <p:grpSpPr>
          <a:xfrm>
            <a:off x="5174850" y="11633745"/>
            <a:ext cx="1178286" cy="984501"/>
            <a:chOff x="3640621" y="2607166"/>
            <a:chExt cx="1178286" cy="984501"/>
          </a:xfrm>
        </p:grpSpPr>
        <p:grpSp>
          <p:nvGrpSpPr>
            <p:cNvPr id="37" name="Group 36">
              <a:extLst>
                <a:ext uri="{FF2B5EF4-FFF2-40B4-BE49-F238E27FC236}">
                  <a16:creationId xmlns="" xmlns:a16="http://schemas.microsoft.com/office/drawing/2014/main" id="{B15E3912-126D-4D13-856A-8C58FD10ED7D}"/>
                </a:ext>
              </a:extLst>
            </p:cNvPr>
            <p:cNvGrpSpPr/>
            <p:nvPr/>
          </p:nvGrpSpPr>
          <p:grpSpPr>
            <a:xfrm>
              <a:off x="3640621" y="2876266"/>
              <a:ext cx="1178286" cy="715401"/>
              <a:chOff x="3929871" y="2740293"/>
              <a:chExt cx="1178286" cy="715401"/>
            </a:xfrm>
          </p:grpSpPr>
          <p:sp>
            <p:nvSpPr>
              <p:cNvPr id="42" name="Trapezoid 41">
                <a:extLst>
                  <a:ext uri="{FF2B5EF4-FFF2-40B4-BE49-F238E27FC236}">
                    <a16:creationId xmlns="" xmlns:a16="http://schemas.microsoft.com/office/drawing/2014/main"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rapezoid 42">
                <a:extLst>
                  <a:ext uri="{FF2B5EF4-FFF2-40B4-BE49-F238E27FC236}">
                    <a16:creationId xmlns="" xmlns:a16="http://schemas.microsoft.com/office/drawing/2014/main"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 xmlns:a16="http://schemas.microsoft.com/office/drawing/2014/main"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Oval 44">
                <a:extLst>
                  <a:ext uri="{FF2B5EF4-FFF2-40B4-BE49-F238E27FC236}">
                    <a16:creationId xmlns="" xmlns:a16="http://schemas.microsoft.com/office/drawing/2014/main"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6" name="Group 45">
                <a:extLst>
                  <a:ext uri="{FF2B5EF4-FFF2-40B4-BE49-F238E27FC236}">
                    <a16:creationId xmlns="" xmlns:a16="http://schemas.microsoft.com/office/drawing/2014/main" id="{5F6D3914-8B09-41DA-9411-1B57AFEF70EA}"/>
                  </a:ext>
                </a:extLst>
              </p:cNvPr>
              <p:cNvGrpSpPr/>
              <p:nvPr/>
            </p:nvGrpSpPr>
            <p:grpSpPr>
              <a:xfrm>
                <a:off x="3929871" y="3134931"/>
                <a:ext cx="1178286" cy="320763"/>
                <a:chOff x="1257632" y="3078850"/>
                <a:chExt cx="1178286" cy="320763"/>
              </a:xfrm>
            </p:grpSpPr>
            <p:sp>
              <p:nvSpPr>
                <p:cNvPr id="47" name="TextBox 46">
                  <a:extLst>
                    <a:ext uri="{FF2B5EF4-FFF2-40B4-BE49-F238E27FC236}">
                      <a16:creationId xmlns="" xmlns:a16="http://schemas.microsoft.com/office/drawing/2014/main"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8" name="TextBox 47">
                  <a:extLst>
                    <a:ext uri="{FF2B5EF4-FFF2-40B4-BE49-F238E27FC236}">
                      <a16:creationId xmlns="" xmlns:a16="http://schemas.microsoft.com/office/drawing/2014/main"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8" name="Group 37">
              <a:extLst>
                <a:ext uri="{FF2B5EF4-FFF2-40B4-BE49-F238E27FC236}">
                  <a16:creationId xmlns="" xmlns:a16="http://schemas.microsoft.com/office/drawing/2014/main" id="{EAA6C5C4-E525-4A7E-A72E-EE54D8262F2F}"/>
                </a:ext>
              </a:extLst>
            </p:cNvPr>
            <p:cNvGrpSpPr/>
            <p:nvPr/>
          </p:nvGrpSpPr>
          <p:grpSpPr>
            <a:xfrm>
              <a:off x="4424240" y="2607166"/>
              <a:ext cx="302243" cy="384026"/>
              <a:chOff x="3081337" y="504825"/>
              <a:chExt cx="404813" cy="514350"/>
            </a:xfrm>
          </p:grpSpPr>
          <p:cxnSp>
            <p:nvCxnSpPr>
              <p:cNvPr id="39" name="Straight Arrow Connector 38">
                <a:extLst>
                  <a:ext uri="{FF2B5EF4-FFF2-40B4-BE49-F238E27FC236}">
                    <a16:creationId xmlns="" xmlns:a16="http://schemas.microsoft.com/office/drawing/2014/main"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0" name="Teardrop 39">
                <a:extLst>
                  <a:ext uri="{FF2B5EF4-FFF2-40B4-BE49-F238E27FC236}">
                    <a16:creationId xmlns="" xmlns:a16="http://schemas.microsoft.com/office/drawing/2014/main"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ardrop 40">
                <a:extLst>
                  <a:ext uri="{FF2B5EF4-FFF2-40B4-BE49-F238E27FC236}">
                    <a16:creationId xmlns="" xmlns:a16="http://schemas.microsoft.com/office/drawing/2014/main"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9" name="Group 48">
            <a:extLst>
              <a:ext uri="{FF2B5EF4-FFF2-40B4-BE49-F238E27FC236}">
                <a16:creationId xmlns="" xmlns:a16="http://schemas.microsoft.com/office/drawing/2014/main" id="{4D57A273-9F74-44C9-BE51-33F2BBD6A17F}"/>
              </a:ext>
            </a:extLst>
          </p:cNvPr>
          <p:cNvGrpSpPr/>
          <p:nvPr/>
        </p:nvGrpSpPr>
        <p:grpSpPr>
          <a:xfrm>
            <a:off x="7184207" y="11939637"/>
            <a:ext cx="1178285" cy="715401"/>
            <a:chOff x="3929872" y="2740293"/>
            <a:chExt cx="1178285" cy="715401"/>
          </a:xfrm>
        </p:grpSpPr>
        <p:sp>
          <p:nvSpPr>
            <p:cNvPr id="50" name="Trapezoid 49">
              <a:extLst>
                <a:ext uri="{FF2B5EF4-FFF2-40B4-BE49-F238E27FC236}">
                  <a16:creationId xmlns="" xmlns:a16="http://schemas.microsoft.com/office/drawing/2014/main"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rapezoid 50">
              <a:extLst>
                <a:ext uri="{FF2B5EF4-FFF2-40B4-BE49-F238E27FC236}">
                  <a16:creationId xmlns="" xmlns:a16="http://schemas.microsoft.com/office/drawing/2014/main"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 xmlns:a16="http://schemas.microsoft.com/office/drawing/2014/main"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3" name="Oval 52">
              <a:extLst>
                <a:ext uri="{FF2B5EF4-FFF2-40B4-BE49-F238E27FC236}">
                  <a16:creationId xmlns="" xmlns:a16="http://schemas.microsoft.com/office/drawing/2014/main"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4" name="Group 53">
              <a:extLst>
                <a:ext uri="{FF2B5EF4-FFF2-40B4-BE49-F238E27FC236}">
                  <a16:creationId xmlns="" xmlns:a16="http://schemas.microsoft.com/office/drawing/2014/main" id="{8155EDFE-8099-4531-94E2-C6EB767EEA71}"/>
                </a:ext>
              </a:extLst>
            </p:cNvPr>
            <p:cNvGrpSpPr/>
            <p:nvPr/>
          </p:nvGrpSpPr>
          <p:grpSpPr>
            <a:xfrm>
              <a:off x="3929872" y="3134931"/>
              <a:ext cx="1178285" cy="320763"/>
              <a:chOff x="1257633" y="3078850"/>
              <a:chExt cx="1178285" cy="320763"/>
            </a:xfrm>
          </p:grpSpPr>
          <p:sp>
            <p:nvSpPr>
              <p:cNvPr id="55" name="TextBox 54">
                <a:extLst>
                  <a:ext uri="{FF2B5EF4-FFF2-40B4-BE49-F238E27FC236}">
                    <a16:creationId xmlns="" xmlns:a16="http://schemas.microsoft.com/office/drawing/2014/main"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56" name="TextBox 55">
                <a:extLst>
                  <a:ext uri="{FF2B5EF4-FFF2-40B4-BE49-F238E27FC236}">
                    <a16:creationId xmlns="" xmlns:a16="http://schemas.microsoft.com/office/drawing/2014/main"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57" name="Group 56">
            <a:extLst>
              <a:ext uri="{FF2B5EF4-FFF2-40B4-BE49-F238E27FC236}">
                <a16:creationId xmlns="" xmlns:a16="http://schemas.microsoft.com/office/drawing/2014/main" id="{BC2AA992-2E64-43BC-BF3E-688ECC8954EF}"/>
              </a:ext>
            </a:extLst>
          </p:cNvPr>
          <p:cNvGrpSpPr/>
          <p:nvPr/>
        </p:nvGrpSpPr>
        <p:grpSpPr>
          <a:xfrm>
            <a:off x="7967825" y="11670537"/>
            <a:ext cx="302243" cy="384026"/>
            <a:chOff x="3081337" y="504825"/>
            <a:chExt cx="404813" cy="514350"/>
          </a:xfrm>
        </p:grpSpPr>
        <p:cxnSp>
          <p:nvCxnSpPr>
            <p:cNvPr id="58" name="Straight Arrow Connector 57">
              <a:extLst>
                <a:ext uri="{FF2B5EF4-FFF2-40B4-BE49-F238E27FC236}">
                  <a16:creationId xmlns="" xmlns:a16="http://schemas.microsoft.com/office/drawing/2014/main"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9" name="Teardrop 58">
              <a:extLst>
                <a:ext uri="{FF2B5EF4-FFF2-40B4-BE49-F238E27FC236}">
                  <a16:creationId xmlns="" xmlns:a16="http://schemas.microsoft.com/office/drawing/2014/main"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ardrop 59">
              <a:extLst>
                <a:ext uri="{FF2B5EF4-FFF2-40B4-BE49-F238E27FC236}">
                  <a16:creationId xmlns="" xmlns:a16="http://schemas.microsoft.com/office/drawing/2014/main"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 xmlns:a16="http://schemas.microsoft.com/office/drawing/2014/main" id="{2EE81082-4ED7-4D18-AEA9-BE87884F3E63}"/>
              </a:ext>
            </a:extLst>
          </p:cNvPr>
          <p:cNvGrpSpPr/>
          <p:nvPr/>
        </p:nvGrpSpPr>
        <p:grpSpPr>
          <a:xfrm>
            <a:off x="7272893" y="11690377"/>
            <a:ext cx="302243" cy="384026"/>
            <a:chOff x="3081337" y="504825"/>
            <a:chExt cx="404813" cy="514350"/>
          </a:xfrm>
        </p:grpSpPr>
        <p:cxnSp>
          <p:nvCxnSpPr>
            <p:cNvPr id="62" name="Straight Arrow Connector 61">
              <a:extLst>
                <a:ext uri="{FF2B5EF4-FFF2-40B4-BE49-F238E27FC236}">
                  <a16:creationId xmlns="" xmlns:a16="http://schemas.microsoft.com/office/drawing/2014/main"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3" name="Teardrop 62">
              <a:extLst>
                <a:ext uri="{FF2B5EF4-FFF2-40B4-BE49-F238E27FC236}">
                  <a16:creationId xmlns="" xmlns:a16="http://schemas.microsoft.com/office/drawing/2014/main"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ardrop 63">
              <a:extLst>
                <a:ext uri="{FF2B5EF4-FFF2-40B4-BE49-F238E27FC236}">
                  <a16:creationId xmlns="" xmlns:a16="http://schemas.microsoft.com/office/drawing/2014/main"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 name="Group 64">
            <a:extLst>
              <a:ext uri="{FF2B5EF4-FFF2-40B4-BE49-F238E27FC236}">
                <a16:creationId xmlns="" xmlns:a16="http://schemas.microsoft.com/office/drawing/2014/main" id="{90D85185-D6F7-4757-A6BC-19CC32830D0B}"/>
              </a:ext>
            </a:extLst>
          </p:cNvPr>
          <p:cNvGrpSpPr/>
          <p:nvPr/>
        </p:nvGrpSpPr>
        <p:grpSpPr>
          <a:xfrm>
            <a:off x="6521852" y="11650752"/>
            <a:ext cx="479619" cy="971515"/>
            <a:chOff x="7329576" y="2139797"/>
            <a:chExt cx="479619" cy="971515"/>
          </a:xfrm>
        </p:grpSpPr>
        <p:sp>
          <p:nvSpPr>
            <p:cNvPr id="66" name="Trapezoid 65">
              <a:extLst>
                <a:ext uri="{FF2B5EF4-FFF2-40B4-BE49-F238E27FC236}">
                  <a16:creationId xmlns="" xmlns:a16="http://schemas.microsoft.com/office/drawing/2014/main"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 xmlns:a16="http://schemas.microsoft.com/office/drawing/2014/main"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8" name="TextBox 67">
              <a:extLst>
                <a:ext uri="{FF2B5EF4-FFF2-40B4-BE49-F238E27FC236}">
                  <a16:creationId xmlns="" xmlns:a16="http://schemas.microsoft.com/office/drawing/2014/main"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69" name="Group 68">
              <a:extLst>
                <a:ext uri="{FF2B5EF4-FFF2-40B4-BE49-F238E27FC236}">
                  <a16:creationId xmlns="" xmlns:a16="http://schemas.microsoft.com/office/drawing/2014/main" id="{A7014A3D-5131-4E63-8321-969D48F1E1F5}"/>
                </a:ext>
              </a:extLst>
            </p:cNvPr>
            <p:cNvGrpSpPr/>
            <p:nvPr/>
          </p:nvGrpSpPr>
          <p:grpSpPr>
            <a:xfrm>
              <a:off x="7414528" y="2139797"/>
              <a:ext cx="302243" cy="384026"/>
              <a:chOff x="3081337" y="504825"/>
              <a:chExt cx="404813" cy="514350"/>
            </a:xfrm>
          </p:grpSpPr>
          <p:cxnSp>
            <p:nvCxnSpPr>
              <p:cNvPr id="70" name="Straight Arrow Connector 69">
                <a:extLst>
                  <a:ext uri="{FF2B5EF4-FFF2-40B4-BE49-F238E27FC236}">
                    <a16:creationId xmlns="" xmlns:a16="http://schemas.microsoft.com/office/drawing/2014/main"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1" name="Teardrop 70">
                <a:extLst>
                  <a:ext uri="{FF2B5EF4-FFF2-40B4-BE49-F238E27FC236}">
                    <a16:creationId xmlns="" xmlns:a16="http://schemas.microsoft.com/office/drawing/2014/main"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ardrop 71">
                <a:extLst>
                  <a:ext uri="{FF2B5EF4-FFF2-40B4-BE49-F238E27FC236}">
                    <a16:creationId xmlns="" xmlns:a16="http://schemas.microsoft.com/office/drawing/2014/main"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3" name="Group 72">
            <a:extLst>
              <a:ext uri="{FF2B5EF4-FFF2-40B4-BE49-F238E27FC236}">
                <a16:creationId xmlns="" xmlns:a16="http://schemas.microsoft.com/office/drawing/2014/main" id="{8127D062-1099-491B-80C4-DD73F9533E80}"/>
              </a:ext>
            </a:extLst>
          </p:cNvPr>
          <p:cNvGrpSpPr/>
          <p:nvPr/>
        </p:nvGrpSpPr>
        <p:grpSpPr>
          <a:xfrm>
            <a:off x="8518531" y="11671889"/>
            <a:ext cx="479619" cy="971515"/>
            <a:chOff x="7329576" y="2139797"/>
            <a:chExt cx="479619" cy="971515"/>
          </a:xfrm>
        </p:grpSpPr>
        <p:sp>
          <p:nvSpPr>
            <p:cNvPr id="74" name="Trapezoid 73">
              <a:extLst>
                <a:ext uri="{FF2B5EF4-FFF2-40B4-BE49-F238E27FC236}">
                  <a16:creationId xmlns="" xmlns:a16="http://schemas.microsoft.com/office/drawing/2014/main"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 xmlns:a16="http://schemas.microsoft.com/office/drawing/2014/main"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6" name="TextBox 75">
              <a:extLst>
                <a:ext uri="{FF2B5EF4-FFF2-40B4-BE49-F238E27FC236}">
                  <a16:creationId xmlns="" xmlns:a16="http://schemas.microsoft.com/office/drawing/2014/main"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77" name="Group 76">
              <a:extLst>
                <a:ext uri="{FF2B5EF4-FFF2-40B4-BE49-F238E27FC236}">
                  <a16:creationId xmlns="" xmlns:a16="http://schemas.microsoft.com/office/drawing/2014/main" id="{745D0B72-BDAE-4C71-9BBA-60B74B674C93}"/>
                </a:ext>
              </a:extLst>
            </p:cNvPr>
            <p:cNvGrpSpPr/>
            <p:nvPr/>
          </p:nvGrpSpPr>
          <p:grpSpPr>
            <a:xfrm>
              <a:off x="7414528" y="2139797"/>
              <a:ext cx="302243" cy="384026"/>
              <a:chOff x="3081337" y="504825"/>
              <a:chExt cx="404813" cy="514350"/>
            </a:xfrm>
          </p:grpSpPr>
          <p:cxnSp>
            <p:nvCxnSpPr>
              <p:cNvPr id="78" name="Straight Arrow Connector 77">
                <a:extLst>
                  <a:ext uri="{FF2B5EF4-FFF2-40B4-BE49-F238E27FC236}">
                    <a16:creationId xmlns="" xmlns:a16="http://schemas.microsoft.com/office/drawing/2014/main"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9" name="Teardrop 78">
                <a:extLst>
                  <a:ext uri="{FF2B5EF4-FFF2-40B4-BE49-F238E27FC236}">
                    <a16:creationId xmlns="" xmlns:a16="http://schemas.microsoft.com/office/drawing/2014/main"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ardrop 79">
                <a:extLst>
                  <a:ext uri="{FF2B5EF4-FFF2-40B4-BE49-F238E27FC236}">
                    <a16:creationId xmlns="" xmlns:a16="http://schemas.microsoft.com/office/drawing/2014/main"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81" name="TextBox 80">
            <a:extLst>
              <a:ext uri="{FF2B5EF4-FFF2-40B4-BE49-F238E27FC236}">
                <a16:creationId xmlns="" xmlns:a16="http://schemas.microsoft.com/office/drawing/2014/main" id="{2246EBDA-4EE4-4992-98BA-9AEC8B7CA870}"/>
              </a:ext>
            </a:extLst>
          </p:cNvPr>
          <p:cNvSpPr txBox="1"/>
          <p:nvPr/>
        </p:nvSpPr>
        <p:spPr>
          <a:xfrm>
            <a:off x="2983430" y="12657475"/>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 xmlns:a16="http://schemas.microsoft.com/office/drawing/2014/main" id="{76EC02D2-2731-4B79-9628-53B8D83B4B9E}"/>
              </a:ext>
            </a:extLst>
          </p:cNvPr>
          <p:cNvSpPr txBox="1"/>
          <p:nvPr/>
        </p:nvSpPr>
        <p:spPr>
          <a:xfrm>
            <a:off x="7057367" y="12927918"/>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 xmlns:a16="http://schemas.microsoft.com/office/drawing/2014/main" id="{E5E4FDCC-55C4-4BE5-AAC7-F49622B6C8DA}"/>
              </a:ext>
            </a:extLst>
          </p:cNvPr>
          <p:cNvCxnSpPr/>
          <p:nvPr/>
        </p:nvCxnSpPr>
        <p:spPr>
          <a:xfrm>
            <a:off x="9094534" y="1214712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B88B0F24-8BAB-4E59-BB99-19555D0B2B79}"/>
              </a:ext>
            </a:extLst>
          </p:cNvPr>
          <p:cNvSpPr txBox="1"/>
          <p:nvPr/>
        </p:nvSpPr>
        <p:spPr>
          <a:xfrm>
            <a:off x="10891231" y="11102198"/>
            <a:ext cx="2563698" cy="52322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Harvest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processing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5" name="Picture 84" descr="A picture containing knife, plant&#10;&#10;Description automatically generated">
            <a:extLst>
              <a:ext uri="{FF2B5EF4-FFF2-40B4-BE49-F238E27FC236}">
                <a16:creationId xmlns="" xmlns:a16="http://schemas.microsoft.com/office/drawing/2014/main" id="{159EA83E-0428-4E01-A1EB-21AB8DF7C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331377">
            <a:off x="12275326" y="11585215"/>
            <a:ext cx="360000" cy="594600"/>
          </a:xfrm>
          <a:prstGeom prst="rect">
            <a:avLst/>
          </a:prstGeom>
        </p:spPr>
      </p:pic>
      <p:sp>
        <p:nvSpPr>
          <p:cNvPr id="86" name="TextBox 85">
            <a:extLst>
              <a:ext uri="{FF2B5EF4-FFF2-40B4-BE49-F238E27FC236}">
                <a16:creationId xmlns="" xmlns:a16="http://schemas.microsoft.com/office/drawing/2014/main" id="{DE97A1B6-1CD2-4235-BAAF-77A5788A8E15}"/>
              </a:ext>
            </a:extLst>
          </p:cNvPr>
          <p:cNvSpPr txBox="1"/>
          <p:nvPr/>
        </p:nvSpPr>
        <p:spPr>
          <a:xfrm>
            <a:off x="11525858" y="12965964"/>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7" name="Group 86">
            <a:extLst>
              <a:ext uri="{FF2B5EF4-FFF2-40B4-BE49-F238E27FC236}">
                <a16:creationId xmlns="" xmlns:a16="http://schemas.microsoft.com/office/drawing/2014/main" id="{29631EDD-E08F-4B03-9D09-7ED8A99ADCC2}"/>
              </a:ext>
            </a:extLst>
          </p:cNvPr>
          <p:cNvGrpSpPr/>
          <p:nvPr/>
        </p:nvGrpSpPr>
        <p:grpSpPr>
          <a:xfrm>
            <a:off x="11975796" y="11695115"/>
            <a:ext cx="383992" cy="635483"/>
            <a:chOff x="7380063" y="2139797"/>
            <a:chExt cx="383992" cy="635483"/>
          </a:xfrm>
        </p:grpSpPr>
        <p:sp>
          <p:nvSpPr>
            <p:cNvPr id="88" name="Trapezoid 87">
              <a:extLst>
                <a:ext uri="{FF2B5EF4-FFF2-40B4-BE49-F238E27FC236}">
                  <a16:creationId xmlns="" xmlns:a16="http://schemas.microsoft.com/office/drawing/2014/main"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 xmlns:a16="http://schemas.microsoft.com/office/drawing/2014/main"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90" name="Group 89">
              <a:extLst>
                <a:ext uri="{FF2B5EF4-FFF2-40B4-BE49-F238E27FC236}">
                  <a16:creationId xmlns="" xmlns:a16="http://schemas.microsoft.com/office/drawing/2014/main" id="{443D2828-3B36-42FF-8AC6-7A850BF905D3}"/>
                </a:ext>
              </a:extLst>
            </p:cNvPr>
            <p:cNvGrpSpPr/>
            <p:nvPr/>
          </p:nvGrpSpPr>
          <p:grpSpPr>
            <a:xfrm>
              <a:off x="7414528" y="2139797"/>
              <a:ext cx="302243" cy="384026"/>
              <a:chOff x="3081337" y="504825"/>
              <a:chExt cx="404813" cy="514350"/>
            </a:xfrm>
          </p:grpSpPr>
          <p:cxnSp>
            <p:nvCxnSpPr>
              <p:cNvPr id="91" name="Straight Arrow Connector 90">
                <a:extLst>
                  <a:ext uri="{FF2B5EF4-FFF2-40B4-BE49-F238E27FC236}">
                    <a16:creationId xmlns="" xmlns:a16="http://schemas.microsoft.com/office/drawing/2014/main"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2" name="Teardrop 91">
                <a:extLst>
                  <a:ext uri="{FF2B5EF4-FFF2-40B4-BE49-F238E27FC236}">
                    <a16:creationId xmlns="" xmlns:a16="http://schemas.microsoft.com/office/drawing/2014/main"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ardrop 92">
                <a:extLst>
                  <a:ext uri="{FF2B5EF4-FFF2-40B4-BE49-F238E27FC236}">
                    <a16:creationId xmlns="" xmlns:a16="http://schemas.microsoft.com/office/drawing/2014/main"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94" name="Straight Connector 93">
            <a:extLst>
              <a:ext uri="{FF2B5EF4-FFF2-40B4-BE49-F238E27FC236}">
                <a16:creationId xmlns="" xmlns:a16="http://schemas.microsoft.com/office/drawing/2014/main" id="{C58057AF-C320-47D8-B422-F8AED8EAE082}"/>
              </a:ext>
            </a:extLst>
          </p:cNvPr>
          <p:cNvCxnSpPr>
            <a:cxnSpLocks/>
          </p:cNvCxnSpPr>
          <p:nvPr/>
        </p:nvCxnSpPr>
        <p:spPr>
          <a:xfrm>
            <a:off x="12458833" y="1376261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 xmlns:a16="http://schemas.microsoft.com/office/drawing/2014/main" id="{E8A9656B-30C9-463B-8DFE-A5C21D9E70BB}"/>
              </a:ext>
            </a:extLst>
          </p:cNvPr>
          <p:cNvSpPr txBox="1"/>
          <p:nvPr/>
        </p:nvSpPr>
        <p:spPr>
          <a:xfrm>
            <a:off x="5785902" y="12619827"/>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TextBox 95">
            <a:extLst>
              <a:ext uri="{FF2B5EF4-FFF2-40B4-BE49-F238E27FC236}">
                <a16:creationId xmlns="" xmlns:a16="http://schemas.microsoft.com/office/drawing/2014/main" id="{D7151F91-C14A-4BF6-ADBA-24A5447F7ED3}"/>
              </a:ext>
            </a:extLst>
          </p:cNvPr>
          <p:cNvSpPr txBox="1"/>
          <p:nvPr/>
        </p:nvSpPr>
        <p:spPr>
          <a:xfrm>
            <a:off x="1005212" y="15088739"/>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TextBox 96">
            <a:extLst>
              <a:ext uri="{FF2B5EF4-FFF2-40B4-BE49-F238E27FC236}">
                <a16:creationId xmlns="" xmlns:a16="http://schemas.microsoft.com/office/drawing/2014/main" id="{7C723619-300E-42AB-92F8-B8FFB6762F85}"/>
              </a:ext>
            </a:extLst>
          </p:cNvPr>
          <p:cNvSpPr txBox="1"/>
          <p:nvPr/>
        </p:nvSpPr>
        <p:spPr>
          <a:xfrm>
            <a:off x="1051891" y="14045058"/>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98" name="Straight Connector 97">
            <a:extLst>
              <a:ext uri="{FF2B5EF4-FFF2-40B4-BE49-F238E27FC236}">
                <a16:creationId xmlns="" xmlns:a16="http://schemas.microsoft.com/office/drawing/2014/main" id="{F323DD0E-8FB8-465B-AAAB-8118C3758B7A}"/>
              </a:ext>
            </a:extLst>
          </p:cNvPr>
          <p:cNvCxnSpPr>
            <a:cxnSpLocks/>
          </p:cNvCxnSpPr>
          <p:nvPr/>
        </p:nvCxnSpPr>
        <p:spPr>
          <a:xfrm>
            <a:off x="1035578" y="13786032"/>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 xmlns:a16="http://schemas.microsoft.com/office/drawing/2014/main" id="{51527CC3-F64D-4C60-80E3-B2AF355D8EE6}"/>
              </a:ext>
            </a:extLst>
          </p:cNvPr>
          <p:cNvSpPr txBox="1"/>
          <p:nvPr/>
        </p:nvSpPr>
        <p:spPr>
          <a:xfrm>
            <a:off x="940638" y="13760248"/>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00" name="TextBox 99">
            <a:extLst>
              <a:ext uri="{FF2B5EF4-FFF2-40B4-BE49-F238E27FC236}">
                <a16:creationId xmlns="" xmlns:a16="http://schemas.microsoft.com/office/drawing/2014/main" id="{F1117041-E5CD-473F-82C3-32DE290B7331}"/>
              </a:ext>
            </a:extLst>
          </p:cNvPr>
          <p:cNvSpPr txBox="1"/>
          <p:nvPr/>
        </p:nvSpPr>
        <p:spPr>
          <a:xfrm>
            <a:off x="808037" y="12907936"/>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1" name="Straight Connector 100">
            <a:extLst>
              <a:ext uri="{FF2B5EF4-FFF2-40B4-BE49-F238E27FC236}">
                <a16:creationId xmlns="" xmlns:a16="http://schemas.microsoft.com/office/drawing/2014/main" id="{B068D098-4F84-45A9-AE0C-4F29D6A2E7AA}"/>
              </a:ext>
            </a:extLst>
          </p:cNvPr>
          <p:cNvCxnSpPr>
            <a:cxnSpLocks/>
          </p:cNvCxnSpPr>
          <p:nvPr/>
        </p:nvCxnSpPr>
        <p:spPr>
          <a:xfrm>
            <a:off x="11788798" y="1376261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 xmlns:a16="http://schemas.microsoft.com/office/drawing/2014/main" id="{62117256-9347-4FDC-831E-F846E07573FF}"/>
              </a:ext>
            </a:extLst>
          </p:cNvPr>
          <p:cNvSpPr txBox="1"/>
          <p:nvPr/>
        </p:nvSpPr>
        <p:spPr>
          <a:xfrm>
            <a:off x="9570969" y="10729119"/>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03" name="Straight Arrow Connector 102">
            <a:extLst>
              <a:ext uri="{FF2B5EF4-FFF2-40B4-BE49-F238E27FC236}">
                <a16:creationId xmlns="" xmlns:a16="http://schemas.microsoft.com/office/drawing/2014/main" id="{4187BC61-91C0-4313-9838-2B0DE41E62E6}"/>
              </a:ext>
            </a:extLst>
          </p:cNvPr>
          <p:cNvCxnSpPr>
            <a:cxnSpLocks/>
          </p:cNvCxnSpPr>
          <p:nvPr/>
        </p:nvCxnSpPr>
        <p:spPr>
          <a:xfrm>
            <a:off x="11277401" y="1215982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 xmlns:a16="http://schemas.microsoft.com/office/drawing/2014/main" id="{BE521D19-466E-4264-9372-7709A350C073}"/>
              </a:ext>
            </a:extLst>
          </p:cNvPr>
          <p:cNvSpPr txBox="1"/>
          <p:nvPr/>
        </p:nvSpPr>
        <p:spPr>
          <a:xfrm>
            <a:off x="9571094" y="13079647"/>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 xmlns:a16="http://schemas.microsoft.com/office/drawing/2014/main" id="{5F8B645F-0396-4153-B5CA-1C90BC137362}"/>
              </a:ext>
            </a:extLst>
          </p:cNvPr>
          <p:cNvSpPr txBox="1"/>
          <p:nvPr/>
        </p:nvSpPr>
        <p:spPr>
          <a:xfrm>
            <a:off x="9318685" y="13609722"/>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06" name="TextBox 105">
            <a:extLst>
              <a:ext uri="{FF2B5EF4-FFF2-40B4-BE49-F238E27FC236}">
                <a16:creationId xmlns="" xmlns:a16="http://schemas.microsoft.com/office/drawing/2014/main" id="{BD79AAEF-3DD2-434B-A33A-8EE125BB0A08}"/>
              </a:ext>
            </a:extLst>
          </p:cNvPr>
          <p:cNvSpPr txBox="1"/>
          <p:nvPr/>
        </p:nvSpPr>
        <p:spPr>
          <a:xfrm>
            <a:off x="10121358" y="1170500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7" name="Group 106">
            <a:extLst>
              <a:ext uri="{FF2B5EF4-FFF2-40B4-BE49-F238E27FC236}">
                <a16:creationId xmlns="" xmlns:a16="http://schemas.microsoft.com/office/drawing/2014/main" id="{D51BE2C8-027B-475A-9D7B-7B3B4037CFE1}"/>
              </a:ext>
            </a:extLst>
          </p:cNvPr>
          <p:cNvGrpSpPr/>
          <p:nvPr/>
        </p:nvGrpSpPr>
        <p:grpSpPr>
          <a:xfrm>
            <a:off x="10211910" y="11067544"/>
            <a:ext cx="409617" cy="635483"/>
            <a:chOff x="9289076" y="2168875"/>
            <a:chExt cx="409617" cy="635483"/>
          </a:xfrm>
        </p:grpSpPr>
        <p:sp>
          <p:nvSpPr>
            <p:cNvPr id="108" name="Trapezoid 107">
              <a:extLst>
                <a:ext uri="{FF2B5EF4-FFF2-40B4-BE49-F238E27FC236}">
                  <a16:creationId xmlns="" xmlns:a16="http://schemas.microsoft.com/office/drawing/2014/main"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 xmlns:a16="http://schemas.microsoft.com/office/drawing/2014/main"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0" name="Group 109">
              <a:extLst>
                <a:ext uri="{FF2B5EF4-FFF2-40B4-BE49-F238E27FC236}">
                  <a16:creationId xmlns="" xmlns:a16="http://schemas.microsoft.com/office/drawing/2014/main" id="{394937A4-C352-4D3C-9B3E-448992DAF454}"/>
                </a:ext>
              </a:extLst>
            </p:cNvPr>
            <p:cNvGrpSpPr/>
            <p:nvPr/>
          </p:nvGrpSpPr>
          <p:grpSpPr>
            <a:xfrm>
              <a:off x="9289076" y="2168875"/>
              <a:ext cx="404813" cy="384026"/>
              <a:chOff x="3081337" y="504825"/>
              <a:chExt cx="404813" cy="514350"/>
            </a:xfrm>
          </p:grpSpPr>
          <p:cxnSp>
            <p:nvCxnSpPr>
              <p:cNvPr id="111" name="Straight Arrow Connector 110">
                <a:extLst>
                  <a:ext uri="{FF2B5EF4-FFF2-40B4-BE49-F238E27FC236}">
                    <a16:creationId xmlns="" xmlns:a16="http://schemas.microsoft.com/office/drawing/2014/main"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2" name="Teardrop 111">
                <a:extLst>
                  <a:ext uri="{FF2B5EF4-FFF2-40B4-BE49-F238E27FC236}">
                    <a16:creationId xmlns="" xmlns:a16="http://schemas.microsoft.com/office/drawing/2014/main"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Teardrop 112">
                <a:extLst>
                  <a:ext uri="{FF2B5EF4-FFF2-40B4-BE49-F238E27FC236}">
                    <a16:creationId xmlns="" xmlns:a16="http://schemas.microsoft.com/office/drawing/2014/main"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4" name="Group 113">
            <a:extLst>
              <a:ext uri="{FF2B5EF4-FFF2-40B4-BE49-F238E27FC236}">
                <a16:creationId xmlns="" xmlns:a16="http://schemas.microsoft.com/office/drawing/2014/main" id="{082EDAF4-F86D-4088-91E3-43B0A4F6F254}"/>
              </a:ext>
            </a:extLst>
          </p:cNvPr>
          <p:cNvGrpSpPr/>
          <p:nvPr/>
        </p:nvGrpSpPr>
        <p:grpSpPr>
          <a:xfrm>
            <a:off x="9804634" y="12144854"/>
            <a:ext cx="409617" cy="635483"/>
            <a:chOff x="9289076" y="2168875"/>
            <a:chExt cx="409617" cy="635483"/>
          </a:xfrm>
        </p:grpSpPr>
        <p:sp>
          <p:nvSpPr>
            <p:cNvPr id="115" name="Trapezoid 114">
              <a:extLst>
                <a:ext uri="{FF2B5EF4-FFF2-40B4-BE49-F238E27FC236}">
                  <a16:creationId xmlns="" xmlns:a16="http://schemas.microsoft.com/office/drawing/2014/main"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 xmlns:a16="http://schemas.microsoft.com/office/drawing/2014/main"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7" name="Group 116">
              <a:extLst>
                <a:ext uri="{FF2B5EF4-FFF2-40B4-BE49-F238E27FC236}">
                  <a16:creationId xmlns="" xmlns:a16="http://schemas.microsoft.com/office/drawing/2014/main" id="{CE800E25-C448-4E42-98A3-48239E142936}"/>
                </a:ext>
              </a:extLst>
            </p:cNvPr>
            <p:cNvGrpSpPr/>
            <p:nvPr/>
          </p:nvGrpSpPr>
          <p:grpSpPr>
            <a:xfrm>
              <a:off x="9289076" y="2168875"/>
              <a:ext cx="404813" cy="384026"/>
              <a:chOff x="3081337" y="504825"/>
              <a:chExt cx="404813" cy="514350"/>
            </a:xfrm>
          </p:grpSpPr>
          <p:cxnSp>
            <p:nvCxnSpPr>
              <p:cNvPr id="118" name="Straight Arrow Connector 117">
                <a:extLst>
                  <a:ext uri="{FF2B5EF4-FFF2-40B4-BE49-F238E27FC236}">
                    <a16:creationId xmlns="" xmlns:a16="http://schemas.microsoft.com/office/drawing/2014/main"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9" name="Teardrop 118">
                <a:extLst>
                  <a:ext uri="{FF2B5EF4-FFF2-40B4-BE49-F238E27FC236}">
                    <a16:creationId xmlns="" xmlns:a16="http://schemas.microsoft.com/office/drawing/2014/main"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Teardrop 119">
                <a:extLst>
                  <a:ext uri="{FF2B5EF4-FFF2-40B4-BE49-F238E27FC236}">
                    <a16:creationId xmlns="" xmlns:a16="http://schemas.microsoft.com/office/drawing/2014/main"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1" name="TextBox 120">
            <a:extLst>
              <a:ext uri="{FF2B5EF4-FFF2-40B4-BE49-F238E27FC236}">
                <a16:creationId xmlns="" xmlns:a16="http://schemas.microsoft.com/office/drawing/2014/main" id="{B463A3F9-8D01-4271-A026-CDC1A7B089FB}"/>
              </a:ext>
            </a:extLst>
          </p:cNvPr>
          <p:cNvSpPr txBox="1"/>
          <p:nvPr/>
        </p:nvSpPr>
        <p:spPr>
          <a:xfrm>
            <a:off x="9772906" y="12769178"/>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22" name="Group 121">
            <a:extLst>
              <a:ext uri="{FF2B5EF4-FFF2-40B4-BE49-F238E27FC236}">
                <a16:creationId xmlns="" xmlns:a16="http://schemas.microsoft.com/office/drawing/2014/main" id="{020F7757-0CCD-4B81-8F00-A2249F39AEAF}"/>
              </a:ext>
            </a:extLst>
          </p:cNvPr>
          <p:cNvGrpSpPr/>
          <p:nvPr/>
        </p:nvGrpSpPr>
        <p:grpSpPr>
          <a:xfrm>
            <a:off x="10487806" y="12144854"/>
            <a:ext cx="409617" cy="635483"/>
            <a:chOff x="9289076" y="2168875"/>
            <a:chExt cx="409617" cy="635483"/>
          </a:xfrm>
        </p:grpSpPr>
        <p:sp>
          <p:nvSpPr>
            <p:cNvPr id="123" name="Trapezoid 122">
              <a:extLst>
                <a:ext uri="{FF2B5EF4-FFF2-40B4-BE49-F238E27FC236}">
                  <a16:creationId xmlns="" xmlns:a16="http://schemas.microsoft.com/office/drawing/2014/main"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 xmlns:a16="http://schemas.microsoft.com/office/drawing/2014/main"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25" name="Group 124">
              <a:extLst>
                <a:ext uri="{FF2B5EF4-FFF2-40B4-BE49-F238E27FC236}">
                  <a16:creationId xmlns="" xmlns:a16="http://schemas.microsoft.com/office/drawing/2014/main" id="{18BF7794-CA44-468E-847B-4D53AB49D872}"/>
                </a:ext>
              </a:extLst>
            </p:cNvPr>
            <p:cNvGrpSpPr/>
            <p:nvPr/>
          </p:nvGrpSpPr>
          <p:grpSpPr>
            <a:xfrm>
              <a:off x="9289076" y="2168875"/>
              <a:ext cx="404813" cy="384026"/>
              <a:chOff x="3081337" y="504825"/>
              <a:chExt cx="404813" cy="514350"/>
            </a:xfrm>
          </p:grpSpPr>
          <p:cxnSp>
            <p:nvCxnSpPr>
              <p:cNvPr id="126" name="Straight Arrow Connector 125">
                <a:extLst>
                  <a:ext uri="{FF2B5EF4-FFF2-40B4-BE49-F238E27FC236}">
                    <a16:creationId xmlns="" xmlns:a16="http://schemas.microsoft.com/office/drawing/2014/main"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27" name="Teardrop 126">
                <a:extLst>
                  <a:ext uri="{FF2B5EF4-FFF2-40B4-BE49-F238E27FC236}">
                    <a16:creationId xmlns="" xmlns:a16="http://schemas.microsoft.com/office/drawing/2014/main"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Teardrop 127">
                <a:extLst>
                  <a:ext uri="{FF2B5EF4-FFF2-40B4-BE49-F238E27FC236}">
                    <a16:creationId xmlns="" xmlns:a16="http://schemas.microsoft.com/office/drawing/2014/main"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9" name="TextBox 128">
            <a:extLst>
              <a:ext uri="{FF2B5EF4-FFF2-40B4-BE49-F238E27FC236}">
                <a16:creationId xmlns="" xmlns:a16="http://schemas.microsoft.com/office/drawing/2014/main" id="{448FA8BB-43D4-4AAC-914A-B072E232BA1C}"/>
              </a:ext>
            </a:extLst>
          </p:cNvPr>
          <p:cNvSpPr txBox="1"/>
          <p:nvPr/>
        </p:nvSpPr>
        <p:spPr>
          <a:xfrm>
            <a:off x="10426955" y="12775527"/>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30" name="Straight Arrow Connector 129">
            <a:extLst>
              <a:ext uri="{FF2B5EF4-FFF2-40B4-BE49-F238E27FC236}">
                <a16:creationId xmlns="" xmlns:a16="http://schemas.microsoft.com/office/drawing/2014/main" id="{2B8BA4D1-AE39-449A-8116-3AB76A621D77}"/>
              </a:ext>
            </a:extLst>
          </p:cNvPr>
          <p:cNvCxnSpPr>
            <a:cxnSpLocks/>
          </p:cNvCxnSpPr>
          <p:nvPr/>
        </p:nvCxnSpPr>
        <p:spPr>
          <a:xfrm flipH="1">
            <a:off x="10125025" y="11943926"/>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 xmlns:a16="http://schemas.microsoft.com/office/drawing/2014/main" id="{B70ED49F-4F89-4B50-A6FE-8084CF85DE7C}"/>
              </a:ext>
            </a:extLst>
          </p:cNvPr>
          <p:cNvCxnSpPr>
            <a:cxnSpLocks/>
          </p:cNvCxnSpPr>
          <p:nvPr/>
        </p:nvCxnSpPr>
        <p:spPr>
          <a:xfrm>
            <a:off x="10631233" y="11950276"/>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 xmlns:a16="http://schemas.microsoft.com/office/drawing/2014/main" id="{D37008AE-59D4-4C6B-9141-592EA8E66FB4}"/>
              </a:ext>
            </a:extLst>
          </p:cNvPr>
          <p:cNvCxnSpPr>
            <a:cxnSpLocks/>
          </p:cNvCxnSpPr>
          <p:nvPr/>
        </p:nvCxnSpPr>
        <p:spPr>
          <a:xfrm>
            <a:off x="4364383" y="1535327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 xmlns:a16="http://schemas.microsoft.com/office/drawing/2014/main" id="{A1D25B37-437D-49A8-BDFC-F76FB15EDD60}"/>
              </a:ext>
            </a:extLst>
          </p:cNvPr>
          <p:cNvSpPr txBox="1"/>
          <p:nvPr/>
        </p:nvSpPr>
        <p:spPr>
          <a:xfrm>
            <a:off x="4829589" y="15189380"/>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TextBox 133">
            <a:extLst>
              <a:ext uri="{FF2B5EF4-FFF2-40B4-BE49-F238E27FC236}">
                <a16:creationId xmlns="" xmlns:a16="http://schemas.microsoft.com/office/drawing/2014/main" id="{6391E81A-1C6E-4D82-A42A-FB69CC1189A7}"/>
              </a:ext>
            </a:extLst>
          </p:cNvPr>
          <p:cNvSpPr txBox="1"/>
          <p:nvPr/>
        </p:nvSpPr>
        <p:spPr>
          <a:xfrm>
            <a:off x="11784021" y="14063993"/>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pic>
        <p:nvPicPr>
          <p:cNvPr id="13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3674" y="10896822"/>
            <a:ext cx="6349913" cy="387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13505" y="30618790"/>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67864" y="19882414"/>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017677" y="36044708"/>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450028" y="25333632"/>
            <a:ext cx="4084157" cy="2856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824" y="24196068"/>
            <a:ext cx="3401324" cy="224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5198" y="19355399"/>
            <a:ext cx="3401327" cy="224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61242" y="35337558"/>
            <a:ext cx="3837681" cy="253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18156" y="29657540"/>
            <a:ext cx="3616539" cy="2384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 name="TextBox 146"/>
          <p:cNvSpPr txBox="1"/>
          <p:nvPr/>
        </p:nvSpPr>
        <p:spPr>
          <a:xfrm>
            <a:off x="1125163" y="16739106"/>
            <a:ext cx="6478440" cy="1354217"/>
          </a:xfrm>
          <a:prstGeom prst="rect">
            <a:avLst/>
          </a:prstGeom>
          <a:noFill/>
        </p:spPr>
        <p:txBody>
          <a:bodyPr wrap="none" rtlCol="0">
            <a:spAutoFit/>
          </a:bodyPr>
          <a:lstStyle/>
          <a:p>
            <a:r>
              <a:rPr lang="en-US" dirty="0"/>
              <a:t>Random forest</a:t>
            </a:r>
          </a:p>
        </p:txBody>
      </p:sp>
      <p:sp>
        <p:nvSpPr>
          <p:cNvPr id="148" name="TextBox 147"/>
          <p:cNvSpPr txBox="1"/>
          <p:nvPr/>
        </p:nvSpPr>
        <p:spPr>
          <a:xfrm>
            <a:off x="11514208" y="16034028"/>
            <a:ext cx="4111062" cy="2616101"/>
          </a:xfrm>
          <a:prstGeom prst="rect">
            <a:avLst/>
          </a:prstGeom>
          <a:noFill/>
        </p:spPr>
        <p:txBody>
          <a:bodyPr wrap="none" rtlCol="0">
            <a:spAutoFit/>
          </a:bodyPr>
          <a:lstStyle/>
          <a:p>
            <a:r>
              <a:rPr lang="en-US" dirty="0"/>
              <a:t>Network </a:t>
            </a:r>
          </a:p>
          <a:p>
            <a:r>
              <a:rPr lang="en-US" dirty="0"/>
              <a:t>analysis</a:t>
            </a:r>
          </a:p>
        </p:txBody>
      </p:sp>
      <p:sp>
        <p:nvSpPr>
          <p:cNvPr id="149" name="TextBox 148"/>
          <p:cNvSpPr txBox="1"/>
          <p:nvPr/>
        </p:nvSpPr>
        <p:spPr>
          <a:xfrm>
            <a:off x="17413143" y="16332799"/>
            <a:ext cx="5198154" cy="2616101"/>
          </a:xfrm>
          <a:prstGeom prst="rect">
            <a:avLst/>
          </a:prstGeom>
          <a:noFill/>
        </p:spPr>
        <p:txBody>
          <a:bodyPr wrap="none" rtlCol="0">
            <a:spAutoFit/>
          </a:bodyPr>
          <a:lstStyle/>
          <a:p>
            <a:r>
              <a:rPr lang="en-US" dirty="0"/>
              <a:t>Differential </a:t>
            </a:r>
          </a:p>
          <a:p>
            <a:r>
              <a:rPr lang="en-US" dirty="0" err="1"/>
              <a:t>abudance</a:t>
            </a:r>
            <a:endParaRPr lang="en-US" dirty="0"/>
          </a:p>
        </p:txBody>
      </p:sp>
      <p:pic>
        <p:nvPicPr>
          <p:cNvPr id="151"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91230" y="29363299"/>
            <a:ext cx="5113041" cy="473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77022" y="19000928"/>
            <a:ext cx="5811962" cy="4708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1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788860" y="35038420"/>
            <a:ext cx="4799597" cy="417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49075" y="24274693"/>
            <a:ext cx="41973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 name="Picture 7"/>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3495" r="7794"/>
          <a:stretch/>
        </p:blipFill>
        <p:spPr bwMode="auto">
          <a:xfrm>
            <a:off x="23032339" y="23216277"/>
            <a:ext cx="7531911" cy="49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6" name="Picture 8"/>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3690" r="12422"/>
          <a:stretch/>
        </p:blipFill>
        <p:spPr bwMode="auto">
          <a:xfrm>
            <a:off x="22574207" y="17557209"/>
            <a:ext cx="7648706" cy="5380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 name="Picture 6"/>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1029" r="13274"/>
          <a:stretch/>
        </p:blipFill>
        <p:spPr bwMode="auto">
          <a:xfrm>
            <a:off x="22480661" y="34086334"/>
            <a:ext cx="7243514" cy="49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 name="Picture 5"/>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3474" r="10500"/>
          <a:stretch/>
        </p:blipFill>
        <p:spPr bwMode="auto">
          <a:xfrm>
            <a:off x="22763642" y="28769324"/>
            <a:ext cx="7275033" cy="49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 name="TextBox 158"/>
          <p:cNvSpPr txBox="1"/>
          <p:nvPr/>
        </p:nvSpPr>
        <p:spPr>
          <a:xfrm>
            <a:off x="10939770" y="6651665"/>
            <a:ext cx="9677400" cy="2985433"/>
          </a:xfrm>
          <a:prstGeom prst="rect">
            <a:avLst/>
          </a:prstGeom>
          <a:noFill/>
        </p:spPr>
        <p:txBody>
          <a:bodyPr wrap="square" rtlCol="0">
            <a:spAutoFit/>
          </a:bodyPr>
          <a:lstStyle/>
          <a:p>
            <a:r>
              <a:rPr lang="en-US" sz="5400" dirty="0"/>
              <a:t>Material and methods</a:t>
            </a:r>
          </a:p>
          <a:p>
            <a:endParaRPr lang="en-US" sz="5400" dirty="0"/>
          </a:p>
          <a:p>
            <a:r>
              <a:rPr lang="en-US" sz="2000" dirty="0"/>
              <a:t>Plant-microbe-insect </a:t>
            </a:r>
            <a:r>
              <a:rPr lang="en-US" sz="2000" dirty="0" err="1"/>
              <a:t>interactiosn</a:t>
            </a:r>
            <a:r>
              <a:rPr lang="en-US" sz="2000" dirty="0"/>
              <a:t> are very complex, but can still be exploited for sustainable agriculture. Here, we expose two </a:t>
            </a:r>
            <a:r>
              <a:rPr lang="en-US" sz="2000" dirty="0" err="1"/>
              <a:t>Brassicaceae</a:t>
            </a:r>
            <a:r>
              <a:rPr lang="en-US" sz="2000" dirty="0"/>
              <a:t>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a:t>
            </a:r>
            <a:r>
              <a:rPr lang="en-US" sz="2000" dirty="0" err="1"/>
              <a:t>herbivory</a:t>
            </a:r>
            <a:r>
              <a:rPr lang="en-US" sz="2000" dirty="0"/>
              <a:t> stress, and then profiled the bacterial communities with </a:t>
            </a:r>
            <a:r>
              <a:rPr lang="en-US" sz="2000" dirty="0" err="1"/>
              <a:t>amplicon</a:t>
            </a:r>
            <a:r>
              <a:rPr lang="en-US" sz="2000" dirty="0"/>
              <a:t> sequencing in the </a:t>
            </a:r>
            <a:r>
              <a:rPr lang="en-US" sz="2000" dirty="0" err="1"/>
              <a:t>MiSeq</a:t>
            </a:r>
            <a:r>
              <a:rPr lang="en-US" sz="2000" dirty="0"/>
              <a:t> platform. </a:t>
            </a:r>
          </a:p>
        </p:txBody>
      </p:sp>
      <p:graphicFrame>
        <p:nvGraphicFramePr>
          <p:cNvPr id="2" name="Table 2">
            <a:extLst>
              <a:ext uri="{FF2B5EF4-FFF2-40B4-BE49-F238E27FC236}">
                <a16:creationId xmlns=""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2242981138"/>
              </p:ext>
            </p:extLst>
          </p:nvPr>
        </p:nvGraphicFramePr>
        <p:xfrm>
          <a:off x="1070182" y="19281072"/>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1" name="Table 2">
            <a:extLst>
              <a:ext uri="{FF2B5EF4-FFF2-40B4-BE49-F238E27FC236}">
                <a16:creationId xmlns="" xmlns:a16="http://schemas.microsoft.com/office/drawing/2014/main" id="{E7E591D7-1B47-4DC1-B308-6BFFC79116AF}"/>
              </a:ext>
            </a:extLst>
          </p:cNvPr>
          <p:cNvGraphicFramePr>
            <a:graphicFrameLocks noGrp="1"/>
          </p:cNvGraphicFramePr>
          <p:nvPr>
            <p:extLst>
              <p:ext uri="{D42A27DB-BD31-4B8C-83A1-F6EECF244321}">
                <p14:modId xmlns:p14="http://schemas.microsoft.com/office/powerpoint/2010/main" val="3694721352"/>
              </p:ext>
            </p:extLst>
          </p:nvPr>
        </p:nvGraphicFramePr>
        <p:xfrm>
          <a:off x="676107" y="24187667"/>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2" name="Table 2">
            <a:extLst>
              <a:ext uri="{FF2B5EF4-FFF2-40B4-BE49-F238E27FC236}">
                <a16:creationId xmlns="" xmlns:a16="http://schemas.microsoft.com/office/drawing/2014/main" id="{2BB50FBC-A979-4646-98CB-0015FD534E04}"/>
              </a:ext>
            </a:extLst>
          </p:cNvPr>
          <p:cNvGraphicFramePr>
            <a:graphicFrameLocks noGrp="1"/>
          </p:cNvGraphicFramePr>
          <p:nvPr>
            <p:extLst>
              <p:ext uri="{D42A27DB-BD31-4B8C-83A1-F6EECF244321}">
                <p14:modId xmlns:p14="http://schemas.microsoft.com/office/powerpoint/2010/main" val="2928831459"/>
              </p:ext>
            </p:extLst>
          </p:nvPr>
        </p:nvGraphicFramePr>
        <p:xfrm>
          <a:off x="288678" y="29640904"/>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3" name="Table 2">
            <a:extLst>
              <a:ext uri="{FF2B5EF4-FFF2-40B4-BE49-F238E27FC236}">
                <a16:creationId xmlns="" xmlns:a16="http://schemas.microsoft.com/office/drawing/2014/main" id="{8BC98536-7B7A-44F3-A9EB-4D944B6054B6}"/>
              </a:ext>
            </a:extLst>
          </p:cNvPr>
          <p:cNvGraphicFramePr>
            <a:graphicFrameLocks noGrp="1"/>
          </p:cNvGraphicFramePr>
          <p:nvPr>
            <p:extLst>
              <p:ext uri="{D42A27DB-BD31-4B8C-83A1-F6EECF244321}">
                <p14:modId xmlns:p14="http://schemas.microsoft.com/office/powerpoint/2010/main" val="139036212"/>
              </p:ext>
            </p:extLst>
          </p:nvPr>
        </p:nvGraphicFramePr>
        <p:xfrm>
          <a:off x="801412" y="35296545"/>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pic>
        <p:nvPicPr>
          <p:cNvPr id="165" name="Picture 164">
            <a:extLst>
              <a:ext uri="{FF2B5EF4-FFF2-40B4-BE49-F238E27FC236}">
                <a16:creationId xmlns="" xmlns:a16="http://schemas.microsoft.com/office/drawing/2014/main" id="{6F3E8252-B5A1-4DF2-AEDC-FBB2851D323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397896" y="10639093"/>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
            <a:extLst>
              <a:ext uri="{FF2B5EF4-FFF2-40B4-BE49-F238E27FC236}">
                <a16:creationId xmlns="" xmlns:a16="http://schemas.microsoft.com/office/drawing/2014/main" id="{133ED99F-23B2-422B-A2C4-9F49A39D867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2933" y="21725066"/>
            <a:ext cx="8050077" cy="153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
            <a:extLst>
              <a:ext uri="{FF2B5EF4-FFF2-40B4-BE49-F238E27FC236}">
                <a16:creationId xmlns="" xmlns:a16="http://schemas.microsoft.com/office/drawing/2014/main" id="{8372B8E7-BA81-4E79-979D-94C7C4A611A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1302" y="26687892"/>
            <a:ext cx="8050077" cy="153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
            <a:extLst>
              <a:ext uri="{FF2B5EF4-FFF2-40B4-BE49-F238E27FC236}">
                <a16:creationId xmlns="" xmlns:a16="http://schemas.microsoft.com/office/drawing/2014/main" id="{F3547569-5AF9-41B5-BC80-138154B0A7C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653" y="32493295"/>
            <a:ext cx="8050077" cy="153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
            <a:extLst>
              <a:ext uri="{FF2B5EF4-FFF2-40B4-BE49-F238E27FC236}">
                <a16:creationId xmlns="" xmlns:a16="http://schemas.microsoft.com/office/drawing/2014/main" id="{49F92207-A2CC-4274-A095-71D713A409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1037" y="37975988"/>
            <a:ext cx="8050077" cy="153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 xmlns:a16="http://schemas.microsoft.com/office/drawing/2014/main" id="{B372C283-F30C-4B62-8366-CEC35B0DC402}"/>
              </a:ext>
            </a:extLst>
          </p:cNvPr>
          <p:cNvSpPr txBox="1"/>
          <p:nvPr/>
        </p:nvSpPr>
        <p:spPr>
          <a:xfrm rot="16200000">
            <a:off x="-1782341" y="20365832"/>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0" name="TextBox 169">
            <a:extLst>
              <a:ext uri="{FF2B5EF4-FFF2-40B4-BE49-F238E27FC236}">
                <a16:creationId xmlns="" xmlns:a16="http://schemas.microsoft.com/office/drawing/2014/main" id="{B3DCEC24-31BE-4C4D-87DD-B8D9EDA22CE9}"/>
              </a:ext>
            </a:extLst>
          </p:cNvPr>
          <p:cNvSpPr txBox="1"/>
          <p:nvPr/>
        </p:nvSpPr>
        <p:spPr>
          <a:xfrm rot="16200000">
            <a:off x="-2142912" y="25605566"/>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1" name="TextBox 170">
            <a:extLst>
              <a:ext uri="{FF2B5EF4-FFF2-40B4-BE49-F238E27FC236}">
                <a16:creationId xmlns="" xmlns:a16="http://schemas.microsoft.com/office/drawing/2014/main" id="{2ADE9ECD-6289-44C3-B75F-DE5F463691A0}"/>
              </a:ext>
            </a:extLst>
          </p:cNvPr>
          <p:cNvSpPr txBox="1"/>
          <p:nvPr/>
        </p:nvSpPr>
        <p:spPr>
          <a:xfrm rot="16200000">
            <a:off x="-2513882" y="31246259"/>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2" name="TextBox 171">
            <a:extLst>
              <a:ext uri="{FF2B5EF4-FFF2-40B4-BE49-F238E27FC236}">
                <a16:creationId xmlns="" xmlns:a16="http://schemas.microsoft.com/office/drawing/2014/main" id="{31B27181-03A7-4B04-A357-890A7B65617D}"/>
              </a:ext>
            </a:extLst>
          </p:cNvPr>
          <p:cNvSpPr txBox="1"/>
          <p:nvPr/>
        </p:nvSpPr>
        <p:spPr>
          <a:xfrm rot="16200000">
            <a:off x="-2308483" y="36628815"/>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pic>
        <p:nvPicPr>
          <p:cNvPr id="173" name="Picture 12">
            <a:extLst>
              <a:ext uri="{FF2B5EF4-FFF2-40B4-BE49-F238E27FC236}">
                <a16:creationId xmlns="" xmlns:a16="http://schemas.microsoft.com/office/drawing/2014/main" id="{8DB1EC03-060E-44D9-8BB0-0D6052CA398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86068" b="69882"/>
          <a:stretch/>
        </p:blipFill>
        <p:spPr bwMode="auto">
          <a:xfrm>
            <a:off x="15001139" y="39036336"/>
            <a:ext cx="1554662" cy="350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 name="TextBox 173">
            <a:extLst>
              <a:ext uri="{FF2B5EF4-FFF2-40B4-BE49-F238E27FC236}">
                <a16:creationId xmlns="" xmlns:a16="http://schemas.microsoft.com/office/drawing/2014/main" id="{F5B1D066-151E-4235-85C2-5DDA2903E0B3}"/>
              </a:ext>
            </a:extLst>
          </p:cNvPr>
          <p:cNvSpPr txBox="1"/>
          <p:nvPr/>
        </p:nvSpPr>
        <p:spPr>
          <a:xfrm>
            <a:off x="22978078" y="15453644"/>
            <a:ext cx="7068282" cy="1354217"/>
          </a:xfrm>
          <a:prstGeom prst="rect">
            <a:avLst/>
          </a:prstGeom>
          <a:noFill/>
        </p:spPr>
        <p:txBody>
          <a:bodyPr wrap="none" rtlCol="0">
            <a:spAutoFit/>
          </a:bodyPr>
          <a:lstStyle/>
          <a:p>
            <a:r>
              <a:rPr lang="en-US" dirty="0"/>
              <a:t>Fisher Summary</a:t>
            </a:r>
          </a:p>
        </p:txBody>
      </p:sp>
      <p:graphicFrame>
        <p:nvGraphicFramePr>
          <p:cNvPr id="136" name="Table 135">
            <a:extLst>
              <a:ext uri="{FF2B5EF4-FFF2-40B4-BE49-F238E27FC236}">
                <a16:creationId xmlns="" xmlns:a16="http://schemas.microsoft.com/office/drawing/2014/main" id="{E6380D7E-2C85-4D8F-99E5-3436044F240C}"/>
              </a:ext>
            </a:extLst>
          </p:cNvPr>
          <p:cNvGraphicFramePr>
            <a:graphicFrameLocks noGrp="1"/>
          </p:cNvGraphicFramePr>
          <p:nvPr>
            <p:extLst>
              <p:ext uri="{D42A27DB-BD31-4B8C-83A1-F6EECF244321}">
                <p14:modId xmlns:p14="http://schemas.microsoft.com/office/powerpoint/2010/main" val="2561511801"/>
              </p:ext>
            </p:extLst>
          </p:nvPr>
        </p:nvGraphicFramePr>
        <p:xfrm>
          <a:off x="24216504" y="40011381"/>
          <a:ext cx="5829856" cy="2083092"/>
        </p:xfrm>
        <a:graphic>
          <a:graphicData uri="http://schemas.openxmlformats.org/drawingml/2006/table">
            <a:tbl>
              <a:tblPr/>
              <a:tblGrid>
                <a:gridCol w="1457464">
                  <a:extLst>
                    <a:ext uri="{9D8B030D-6E8A-4147-A177-3AD203B41FA5}">
                      <a16:colId xmlns="" xmlns:a16="http://schemas.microsoft.com/office/drawing/2014/main" val="2117917739"/>
                    </a:ext>
                  </a:extLst>
                </a:gridCol>
                <a:gridCol w="1457464">
                  <a:extLst>
                    <a:ext uri="{9D8B030D-6E8A-4147-A177-3AD203B41FA5}">
                      <a16:colId xmlns="" xmlns:a16="http://schemas.microsoft.com/office/drawing/2014/main" val="3600664921"/>
                    </a:ext>
                  </a:extLst>
                </a:gridCol>
                <a:gridCol w="1457464">
                  <a:extLst>
                    <a:ext uri="{9D8B030D-6E8A-4147-A177-3AD203B41FA5}">
                      <a16:colId xmlns="" xmlns:a16="http://schemas.microsoft.com/office/drawing/2014/main" val="3179524984"/>
                    </a:ext>
                  </a:extLst>
                </a:gridCol>
                <a:gridCol w="1457464">
                  <a:extLst>
                    <a:ext uri="{9D8B030D-6E8A-4147-A177-3AD203B41FA5}">
                      <a16:colId xmlns="" xmlns:a16="http://schemas.microsoft.com/office/drawing/2014/main" val="2231068569"/>
                    </a:ext>
                  </a:extLst>
                </a:gridCol>
              </a:tblGrid>
              <a:tr h="460964">
                <a:tc>
                  <a:txBody>
                    <a:bodyPr/>
                    <a:lstStyle/>
                    <a:p>
                      <a:pPr algn="ctr" fontAlgn="auto"/>
                      <a:r>
                        <a:rPr lang="en-US" sz="1100" b="0" i="0" u="none" strike="noStrike" dirty="0">
                          <a:solidFill>
                            <a:srgbClr val="000000"/>
                          </a:solidFill>
                          <a:effectLst/>
                          <a:latin typeface="Calibri" panose="020F0502020204030204" pitchFamily="34" charset="0"/>
                        </a:rPr>
                        <a:t>​</a:t>
                      </a: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auto"/>
                      <a:r>
                        <a:rPr lang="en-US" sz="1100" b="0" i="0" u="none" strike="noStrike" dirty="0">
                          <a:solidFill>
                            <a:srgbClr val="000000"/>
                          </a:solidFill>
                          <a:effectLst/>
                          <a:latin typeface="Calibri" panose="020F0502020204030204" pitchFamily="34" charset="0"/>
                        </a:rPr>
                        <a:t>​</a:t>
                      </a:r>
                    </a:p>
                    <a:p>
                      <a:pPr algn="ctr" fontAlgn="base"/>
                      <a:r>
                        <a:rPr lang="en-US" sz="1100" b="0" i="0" u="none" strike="noStrike" dirty="0">
                          <a:solidFill>
                            <a:srgbClr val="000000"/>
                          </a:solidFill>
                          <a:effectLst/>
                          <a:latin typeface="Calibri" panose="020F0502020204030204" pitchFamily="34" charset="0"/>
                        </a:rPr>
                        <a:t>ASV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ASV not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Total (R)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9590130"/>
                  </a:ext>
                </a:extLst>
              </a:tr>
              <a:tr h="390539">
                <a:tc>
                  <a:txBody>
                    <a:bodyPr/>
                    <a:lstStyle/>
                    <a:p>
                      <a:pPr algn="ctr" fontAlgn="base"/>
                      <a:r>
                        <a:rPr lang="en-US" sz="1100" b="0" i="0" u="none" strike="noStrike" dirty="0">
                          <a:solidFill>
                            <a:srgbClr val="000000"/>
                          </a:solidFill>
                          <a:effectLst/>
                          <a:latin typeface="Calibri" panose="020F0502020204030204" pitchFamily="34" charset="0"/>
                        </a:rPr>
                        <a:t>ASV in 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u="none" strike="noStrike" dirty="0" err="1">
                          <a:solidFill>
                            <a:srgbClr val="000000"/>
                          </a:solidFill>
                          <a:effectLst/>
                          <a:latin typeface="Calibri" panose="020F0502020204030204" pitchFamily="34" charset="0"/>
                        </a:rPr>
                        <a:t>Mucilaginibacter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62</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4165994230"/>
                  </a:ext>
                </a:extLst>
              </a:tr>
              <a:tr h="320114">
                <a:tc>
                  <a:txBody>
                    <a:bodyPr/>
                    <a:lstStyle/>
                    <a:p>
                      <a:pPr algn="ctr" fontAlgn="base"/>
                      <a:r>
                        <a:rPr lang="en-US" sz="1100" b="0" i="0" u="none" strike="noStrike" dirty="0">
                          <a:solidFill>
                            <a:srgbClr val="000000"/>
                          </a:solidFill>
                          <a:effectLst/>
                          <a:latin typeface="Calibri" panose="020F0502020204030204" pitchFamily="34" charset="0"/>
                        </a:rPr>
                        <a:t>ASV in </a:t>
                      </a:r>
                      <a:r>
                        <a:rPr lang="en-US" sz="1100" b="0" i="0" u="none" strike="noStrike" dirty="0" err="1">
                          <a:solidFill>
                            <a:srgbClr val="000000"/>
                          </a:solidFill>
                          <a:effectLst/>
                          <a:latin typeface="Calibri" panose="020F0502020204030204" pitchFamily="34" charset="0"/>
                        </a:rPr>
                        <a:t>othergenus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48</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2442</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2490</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2577755914"/>
                  </a:ext>
                </a:extLst>
              </a:tr>
              <a:tr h="300012">
                <a:tc>
                  <a:txBody>
                    <a:bodyPr/>
                    <a:lstStyle/>
                    <a:p>
                      <a:pPr algn="ctr" fontAlgn="base"/>
                      <a:r>
                        <a:rPr lang="en-US" sz="1100" b="0" i="0" u="none" strike="noStrike">
                          <a:solidFill>
                            <a:srgbClr val="000000"/>
                          </a:solidFill>
                          <a:effectLst/>
                          <a:latin typeface="Calibri" panose="020F0502020204030204" pitchFamily="34" charset="0"/>
                        </a:rPr>
                        <a:t>Total (C)</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53</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2499</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2557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3990992041"/>
                  </a:ext>
                </a:extLst>
              </a:tr>
            </a:tbl>
          </a:graphicData>
        </a:graphic>
      </p:graphicFrame>
      <p:sp>
        <p:nvSpPr>
          <p:cNvPr id="175" name="Rectangle 1">
            <a:extLst>
              <a:ext uri="{FF2B5EF4-FFF2-40B4-BE49-F238E27FC236}">
                <a16:creationId xmlns="" xmlns:a16="http://schemas.microsoft.com/office/drawing/2014/main" id="{7A4C5F37-0AC0-413F-AAED-F9BC97FDF255}"/>
              </a:ext>
            </a:extLst>
          </p:cNvPr>
          <p:cNvSpPr>
            <a:spLocks noChangeArrowheads="1"/>
          </p:cNvSpPr>
          <p:nvPr/>
        </p:nvSpPr>
        <p:spPr bwMode="auto">
          <a:xfrm>
            <a:off x="28381910" y="23579390"/>
            <a:ext cx="30267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nl-NL" altLang="nl-N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177" name="TextBox 176">
            <a:extLst>
              <a:ext uri="{FF2B5EF4-FFF2-40B4-BE49-F238E27FC236}">
                <a16:creationId xmlns="" xmlns:a16="http://schemas.microsoft.com/office/drawing/2014/main" id="{2BDA59BB-8C7C-454C-A27F-3E5E2BE13BD4}"/>
              </a:ext>
            </a:extLst>
          </p:cNvPr>
          <p:cNvSpPr txBox="1"/>
          <p:nvPr/>
        </p:nvSpPr>
        <p:spPr>
          <a:xfrm>
            <a:off x="565824" y="40321830"/>
            <a:ext cx="7811500" cy="1631216"/>
          </a:xfrm>
          <a:prstGeom prst="rect">
            <a:avLst/>
          </a:prstGeom>
          <a:noFill/>
        </p:spPr>
        <p:txBody>
          <a:bodyPr wrap="square">
            <a:spAutoFit/>
          </a:bodyPr>
          <a:lstStyle/>
          <a:p>
            <a:r>
              <a:rPr lang="en-US" sz="2000" dirty="0"/>
              <a:t>Plant-microbe-insect </a:t>
            </a:r>
            <a:r>
              <a:rPr lang="en-US" sz="2000" dirty="0" err="1"/>
              <a:t>interactiosn</a:t>
            </a:r>
            <a:r>
              <a:rPr lang="en-US" sz="2000" dirty="0"/>
              <a:t> are very complex, but can still be exploited for sustainable agriculture. Here, we expose two Brassicaceae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herbivory stress, and then profiled the bacterial communities with amplicon sequencing in the </a:t>
            </a:r>
            <a:r>
              <a:rPr lang="en-US" sz="2000" dirty="0" err="1"/>
              <a:t>MiSeq</a:t>
            </a:r>
            <a:r>
              <a:rPr lang="en-US" sz="2000" dirty="0"/>
              <a:t> platform. </a:t>
            </a:r>
          </a:p>
        </p:txBody>
      </p:sp>
      <p:sp>
        <p:nvSpPr>
          <p:cNvPr id="178" name="TextBox 177">
            <a:extLst>
              <a:ext uri="{FF2B5EF4-FFF2-40B4-BE49-F238E27FC236}">
                <a16:creationId xmlns="" xmlns:a16="http://schemas.microsoft.com/office/drawing/2014/main" id="{0917BE09-879B-4A94-A6CE-2E3A6CF1BF0D}"/>
              </a:ext>
            </a:extLst>
          </p:cNvPr>
          <p:cNvSpPr txBox="1"/>
          <p:nvPr/>
        </p:nvSpPr>
        <p:spPr>
          <a:xfrm>
            <a:off x="10600977" y="39374507"/>
            <a:ext cx="4343400" cy="3170099"/>
          </a:xfrm>
          <a:prstGeom prst="rect">
            <a:avLst/>
          </a:prstGeom>
          <a:noFill/>
        </p:spPr>
        <p:txBody>
          <a:bodyPr wrap="square">
            <a:spAutoFit/>
          </a:bodyPr>
          <a:lstStyle/>
          <a:p>
            <a:r>
              <a:rPr lang="en-US" sz="2000" dirty="0"/>
              <a:t>Plant-microbe-insect </a:t>
            </a:r>
            <a:r>
              <a:rPr lang="en-US" sz="2000" dirty="0" err="1"/>
              <a:t>interactiosn</a:t>
            </a:r>
            <a:r>
              <a:rPr lang="en-US" sz="2000" dirty="0"/>
              <a:t> are very complex, but can still be exploited for sustainable agriculture. Here, we expose two Brassicaceae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herbivory stress, and then profiled the bacterial communities with amplicon sequencing in the </a:t>
            </a:r>
            <a:r>
              <a:rPr lang="en-US" sz="2000" dirty="0" err="1"/>
              <a:t>MiSeq</a:t>
            </a:r>
            <a:r>
              <a:rPr lang="en-US" sz="2000" dirty="0"/>
              <a:t> platform. </a:t>
            </a:r>
          </a:p>
        </p:txBody>
      </p:sp>
    </p:spTree>
    <p:extLst>
      <p:ext uri="{BB962C8B-B14F-4D97-AF65-F5344CB8AC3E}">
        <p14:creationId xmlns:p14="http://schemas.microsoft.com/office/powerpoint/2010/main" val="31432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9437" y="3558832"/>
            <a:ext cx="7016524" cy="210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Wageningen University and Research - reN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3250796"/>
            <a:ext cx="4343400" cy="30403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5637" y="518319"/>
            <a:ext cx="29383038" cy="2554545"/>
          </a:xfrm>
          <a:prstGeom prst="rect">
            <a:avLst/>
          </a:prstGeom>
        </p:spPr>
        <p:txBody>
          <a:bodyPr wrap="square">
            <a:spAutoFit/>
          </a:bodyPr>
          <a:lstStyle/>
          <a:p>
            <a:pPr algn="ctr"/>
            <a:r>
              <a:rPr lang="en-US" sz="8000" i="1" dirty="0" err="1"/>
              <a:t>Brassicaceae</a:t>
            </a:r>
            <a:r>
              <a:rPr lang="en-US" sz="8000" i="1" dirty="0"/>
              <a:t> microbiome response to insect </a:t>
            </a:r>
            <a:r>
              <a:rPr lang="en-US" sz="8000" i="1" dirty="0" err="1"/>
              <a:t>herbivory</a:t>
            </a:r>
            <a:r>
              <a:rPr lang="en-US" sz="8000" i="1" dirty="0"/>
              <a:t>: summarizing random forest, network analysis, and differential abundance</a:t>
            </a:r>
            <a:endParaRPr lang="en-US" sz="8000" dirty="0"/>
          </a:p>
        </p:txBody>
      </p:sp>
      <p:sp>
        <p:nvSpPr>
          <p:cNvPr id="7" name="Rectangle 6"/>
          <p:cNvSpPr/>
          <p:nvPr/>
        </p:nvSpPr>
        <p:spPr>
          <a:xfrm>
            <a:off x="4598193" y="3523113"/>
            <a:ext cx="19542351" cy="2308324"/>
          </a:xfrm>
          <a:prstGeom prst="rect">
            <a:avLst/>
          </a:prstGeom>
        </p:spPr>
        <p:txBody>
          <a:bodyPr wrap="square">
            <a:spAutoFit/>
          </a:bodyPr>
          <a:lstStyle/>
          <a:p>
            <a:pPr algn="ctr"/>
            <a:r>
              <a:rPr lang="pt-BR" sz="4800" b="1" dirty="0"/>
              <a:t>Pedro Beschoren da Costa</a:t>
            </a:r>
            <a:r>
              <a:rPr lang="pt-BR" sz="4800" b="1" baseline="30000" dirty="0"/>
              <a:t>1</a:t>
            </a:r>
            <a:r>
              <a:rPr lang="pt-BR" sz="4800" b="1" dirty="0"/>
              <a:t>, </a:t>
            </a:r>
            <a:r>
              <a:rPr lang="pt-BR" sz="4800" dirty="0"/>
              <a:t>Marcela Gomez Aragón</a:t>
            </a:r>
            <a:r>
              <a:rPr lang="pt-BR" sz="4800" baseline="30000" dirty="0"/>
              <a:t>1</a:t>
            </a:r>
            <a:r>
              <a:rPr lang="pt-BR" sz="4800" dirty="0"/>
              <a:t>, Zulema Carracedo Lorenzo</a:t>
            </a:r>
            <a:r>
              <a:rPr lang="pt-BR" sz="4800" baseline="30000" dirty="0"/>
              <a:t>1</a:t>
            </a:r>
            <a:r>
              <a:rPr lang="pt-BR" sz="4800" dirty="0"/>
              <a:t>, Karen Kloth</a:t>
            </a:r>
            <a:r>
              <a:rPr lang="pt-BR" sz="4800" baseline="30000" dirty="0"/>
              <a:t>1</a:t>
            </a:r>
            <a:r>
              <a:rPr lang="pt-BR" sz="4800" dirty="0"/>
              <a:t>, Erik Poelman</a:t>
            </a:r>
            <a:r>
              <a:rPr lang="pt-BR" sz="4800" baseline="30000" dirty="0"/>
              <a:t>1</a:t>
            </a:r>
            <a:r>
              <a:rPr lang="pt-BR" sz="4800" dirty="0"/>
              <a:t>, Marcel Dicke</a:t>
            </a:r>
            <a:r>
              <a:rPr lang="pt-BR" sz="4800" baseline="30000" dirty="0"/>
              <a:t>1</a:t>
            </a:r>
          </a:p>
          <a:p>
            <a:pPr algn="ctr"/>
            <a:endParaRPr lang="pt-BR" sz="2000" dirty="0"/>
          </a:p>
          <a:p>
            <a:pPr algn="ctr"/>
            <a:r>
              <a:rPr lang="pt-BR" sz="2800" dirty="0"/>
              <a:t>Wageningen University and Research, Wageningen, Netherlands</a:t>
            </a:r>
            <a:endParaRPr lang="en-US" sz="2800" dirty="0"/>
          </a:p>
        </p:txBody>
      </p:sp>
      <p:sp>
        <p:nvSpPr>
          <p:cNvPr id="8" name="Rectangle 7"/>
          <p:cNvSpPr/>
          <p:nvPr/>
        </p:nvSpPr>
        <p:spPr>
          <a:xfrm>
            <a:off x="10333037" y="6291175"/>
            <a:ext cx="6048190" cy="1143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TextBox 8"/>
          <p:cNvSpPr txBox="1"/>
          <p:nvPr/>
        </p:nvSpPr>
        <p:spPr>
          <a:xfrm>
            <a:off x="655638" y="6690519"/>
            <a:ext cx="9677400" cy="2985433"/>
          </a:xfrm>
          <a:prstGeom prst="rect">
            <a:avLst/>
          </a:prstGeom>
          <a:noFill/>
        </p:spPr>
        <p:txBody>
          <a:bodyPr wrap="square" rtlCol="0">
            <a:spAutoFit/>
          </a:bodyPr>
          <a:lstStyle/>
          <a:p>
            <a:r>
              <a:rPr lang="en-US" sz="5400" dirty="0"/>
              <a:t>Introduction</a:t>
            </a:r>
          </a:p>
          <a:p>
            <a:endParaRPr lang="en-US" sz="5400" dirty="0"/>
          </a:p>
          <a:p>
            <a:r>
              <a:rPr lang="en-US" sz="2000" dirty="0"/>
              <a:t>Plant-microbe-insect </a:t>
            </a:r>
            <a:r>
              <a:rPr lang="en-US" sz="2000" dirty="0" err="1"/>
              <a:t>interactiosn</a:t>
            </a:r>
            <a:r>
              <a:rPr lang="en-US" sz="2000" dirty="0"/>
              <a:t> are very complex, but can still be exploited for sustainable agriculture. Here, we expose two </a:t>
            </a:r>
            <a:r>
              <a:rPr lang="en-US" sz="2000" dirty="0" err="1"/>
              <a:t>Brassicaceae</a:t>
            </a:r>
            <a:r>
              <a:rPr lang="en-US" sz="2000" dirty="0"/>
              <a:t>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a:t>
            </a:r>
            <a:r>
              <a:rPr lang="en-US" sz="2000" dirty="0" err="1"/>
              <a:t>herbivory</a:t>
            </a:r>
            <a:r>
              <a:rPr lang="en-US" sz="2000" dirty="0"/>
              <a:t> stress, and then profiled the bacterial communities with </a:t>
            </a:r>
            <a:r>
              <a:rPr lang="en-US" sz="2000" dirty="0" err="1"/>
              <a:t>amplicon</a:t>
            </a:r>
            <a:r>
              <a:rPr lang="en-US" sz="2000" dirty="0"/>
              <a:t> sequencing in the </a:t>
            </a:r>
            <a:r>
              <a:rPr lang="en-US" sz="2000" dirty="0" err="1"/>
              <a:t>MiSeq</a:t>
            </a:r>
            <a:r>
              <a:rPr lang="en-US" sz="2000" dirty="0"/>
              <a:t> platform. </a:t>
            </a:r>
          </a:p>
        </p:txBody>
      </p:sp>
      <p:grpSp>
        <p:nvGrpSpPr>
          <p:cNvPr id="10" name="Group 9">
            <a:extLst>
              <a:ext uri="{FF2B5EF4-FFF2-40B4-BE49-F238E27FC236}">
                <a16:creationId xmlns="" xmlns:a16="http://schemas.microsoft.com/office/drawing/2014/main" id="{F2A4F72B-C11A-43F4-8CF9-2473A175BBB4}"/>
              </a:ext>
            </a:extLst>
          </p:cNvPr>
          <p:cNvGrpSpPr/>
          <p:nvPr/>
        </p:nvGrpSpPr>
        <p:grpSpPr>
          <a:xfrm>
            <a:off x="5272752" y="11632642"/>
            <a:ext cx="302243" cy="384026"/>
            <a:chOff x="3081337" y="504825"/>
            <a:chExt cx="404813" cy="514350"/>
          </a:xfrm>
        </p:grpSpPr>
        <p:cxnSp>
          <p:nvCxnSpPr>
            <p:cNvPr id="11" name="Straight Arrow Connector 10">
              <a:extLst>
                <a:ext uri="{FF2B5EF4-FFF2-40B4-BE49-F238E27FC236}">
                  <a16:creationId xmlns="" xmlns:a16="http://schemas.microsoft.com/office/drawing/2014/main"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2" name="Teardrop 11">
              <a:extLst>
                <a:ext uri="{FF2B5EF4-FFF2-40B4-BE49-F238E27FC236}">
                  <a16:creationId xmlns="" xmlns:a16="http://schemas.microsoft.com/office/drawing/2014/main"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ardrop 12">
              <a:extLst>
                <a:ext uri="{FF2B5EF4-FFF2-40B4-BE49-F238E27FC236}">
                  <a16:creationId xmlns="" xmlns:a16="http://schemas.microsoft.com/office/drawing/2014/main"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4" name="Straight Connector 13">
            <a:extLst>
              <a:ext uri="{FF2B5EF4-FFF2-40B4-BE49-F238E27FC236}">
                <a16:creationId xmlns="" xmlns:a16="http://schemas.microsoft.com/office/drawing/2014/main" id="{F7EDEC86-5CF2-4E15-8044-56F8FE985A85}"/>
              </a:ext>
            </a:extLst>
          </p:cNvPr>
          <p:cNvCxnSpPr>
            <a:cxnSpLocks/>
          </p:cNvCxnSpPr>
          <p:nvPr/>
        </p:nvCxnSpPr>
        <p:spPr>
          <a:xfrm>
            <a:off x="1034704" y="14044656"/>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 xmlns:a16="http://schemas.microsoft.com/office/drawing/2014/main" id="{4D71ECD9-BAE7-4547-B711-56EE038DAF7E}"/>
              </a:ext>
            </a:extLst>
          </p:cNvPr>
          <p:cNvCxnSpPr>
            <a:cxnSpLocks/>
          </p:cNvCxnSpPr>
          <p:nvPr/>
        </p:nvCxnSpPr>
        <p:spPr>
          <a:xfrm>
            <a:off x="2458272" y="138183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6C8E1081-9BD5-4756-946E-D1B5D41A78E9}"/>
              </a:ext>
            </a:extLst>
          </p:cNvPr>
          <p:cNvCxnSpPr>
            <a:cxnSpLocks/>
          </p:cNvCxnSpPr>
          <p:nvPr/>
        </p:nvCxnSpPr>
        <p:spPr>
          <a:xfrm>
            <a:off x="1735687" y="138183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540D2C5A-7FE6-4293-A1AF-78167D77D5B3}"/>
              </a:ext>
            </a:extLst>
          </p:cNvPr>
          <p:cNvSpPr txBox="1"/>
          <p:nvPr/>
        </p:nvSpPr>
        <p:spPr>
          <a:xfrm>
            <a:off x="1727993" y="14046254"/>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8" name="Straight Connector 17">
            <a:extLst>
              <a:ext uri="{FF2B5EF4-FFF2-40B4-BE49-F238E27FC236}">
                <a16:creationId xmlns="" xmlns:a16="http://schemas.microsoft.com/office/drawing/2014/main" id="{59B28518-59C6-40E0-8E80-6254856EBCB5}"/>
              </a:ext>
            </a:extLst>
          </p:cNvPr>
          <p:cNvCxnSpPr>
            <a:cxnSpLocks/>
          </p:cNvCxnSpPr>
          <p:nvPr/>
        </p:nvCxnSpPr>
        <p:spPr>
          <a:xfrm>
            <a:off x="4623875" y="138183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AC5947F9-B1E9-4F72-B5EC-AB7A2494CD01}"/>
              </a:ext>
            </a:extLst>
          </p:cNvPr>
          <p:cNvSpPr txBox="1"/>
          <p:nvPr/>
        </p:nvSpPr>
        <p:spPr>
          <a:xfrm>
            <a:off x="3052804" y="14071369"/>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 xmlns:a16="http://schemas.microsoft.com/office/drawing/2014/main" id="{64BC295F-F57B-401C-8966-9FFD436C837D}"/>
              </a:ext>
            </a:extLst>
          </p:cNvPr>
          <p:cNvSpPr txBox="1"/>
          <p:nvPr/>
        </p:nvSpPr>
        <p:spPr>
          <a:xfrm>
            <a:off x="6663518" y="14078370"/>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21" name="Straight Connector 20">
            <a:extLst>
              <a:ext uri="{FF2B5EF4-FFF2-40B4-BE49-F238E27FC236}">
                <a16:creationId xmlns="" xmlns:a16="http://schemas.microsoft.com/office/drawing/2014/main" id="{DDD7AA29-DCFE-48B7-AAB1-7DA424A6FA6F}"/>
              </a:ext>
            </a:extLst>
          </p:cNvPr>
          <p:cNvCxnSpPr>
            <a:cxnSpLocks/>
          </p:cNvCxnSpPr>
          <p:nvPr/>
        </p:nvCxnSpPr>
        <p:spPr>
          <a:xfrm>
            <a:off x="9095340" y="13813546"/>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3ACF8E71-BB5D-4A62-B7CB-7E860A6E5F41}"/>
              </a:ext>
            </a:extLst>
          </p:cNvPr>
          <p:cNvSpPr txBox="1"/>
          <p:nvPr/>
        </p:nvSpPr>
        <p:spPr>
          <a:xfrm>
            <a:off x="10770447" y="14078370"/>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TextBox 22">
            <a:extLst>
              <a:ext uri="{FF2B5EF4-FFF2-40B4-BE49-F238E27FC236}">
                <a16:creationId xmlns="" xmlns:a16="http://schemas.microsoft.com/office/drawing/2014/main" id="{D554E255-1EF6-4486-AC94-78B9E2F20471}"/>
              </a:ext>
            </a:extLst>
          </p:cNvPr>
          <p:cNvSpPr txBox="1"/>
          <p:nvPr/>
        </p:nvSpPr>
        <p:spPr>
          <a:xfrm>
            <a:off x="1721783" y="13776539"/>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a:extLst>
              <a:ext uri="{FF2B5EF4-FFF2-40B4-BE49-F238E27FC236}">
                <a16:creationId xmlns="" xmlns:a16="http://schemas.microsoft.com/office/drawing/2014/main" id="{D0300331-D039-45B9-9564-4AD4BD0EC464}"/>
              </a:ext>
            </a:extLst>
          </p:cNvPr>
          <p:cNvSpPr txBox="1"/>
          <p:nvPr/>
        </p:nvSpPr>
        <p:spPr>
          <a:xfrm>
            <a:off x="3191800" y="13778417"/>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5" name="TextBox 24">
            <a:extLst>
              <a:ext uri="{FF2B5EF4-FFF2-40B4-BE49-F238E27FC236}">
                <a16:creationId xmlns="" xmlns:a16="http://schemas.microsoft.com/office/drawing/2014/main" id="{8590B138-1999-416E-8B95-750380B621F8}"/>
              </a:ext>
            </a:extLst>
          </p:cNvPr>
          <p:cNvSpPr txBox="1"/>
          <p:nvPr/>
        </p:nvSpPr>
        <p:spPr>
          <a:xfrm>
            <a:off x="7950765" y="13781129"/>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6" name="TextBox 25">
            <a:extLst>
              <a:ext uri="{FF2B5EF4-FFF2-40B4-BE49-F238E27FC236}">
                <a16:creationId xmlns="" xmlns:a16="http://schemas.microsoft.com/office/drawing/2014/main" id="{16061812-E679-4001-A274-9F099D220319}"/>
              </a:ext>
            </a:extLst>
          </p:cNvPr>
          <p:cNvSpPr txBox="1"/>
          <p:nvPr/>
        </p:nvSpPr>
        <p:spPr>
          <a:xfrm>
            <a:off x="10759735" y="13824160"/>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7" name="TextBox 26">
            <a:extLst>
              <a:ext uri="{FF2B5EF4-FFF2-40B4-BE49-F238E27FC236}">
                <a16:creationId xmlns="" xmlns:a16="http://schemas.microsoft.com/office/drawing/2014/main" id="{19245B7A-622F-4D23-82EA-3CC7466E6973}"/>
              </a:ext>
            </a:extLst>
          </p:cNvPr>
          <p:cNvSpPr txBox="1"/>
          <p:nvPr/>
        </p:nvSpPr>
        <p:spPr>
          <a:xfrm>
            <a:off x="1511747" y="11811236"/>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 xmlns:a16="http://schemas.microsoft.com/office/drawing/2014/main" id="{EE35510C-4F2D-424B-AE56-E2BB25586441}"/>
              </a:ext>
            </a:extLst>
          </p:cNvPr>
          <p:cNvCxnSpPr/>
          <p:nvPr/>
        </p:nvCxnSpPr>
        <p:spPr>
          <a:xfrm>
            <a:off x="2605483" y="12354394"/>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9">
            <a:extLst>
              <a:ext uri="{FF2B5EF4-FFF2-40B4-BE49-F238E27FC236}">
                <a16:creationId xmlns="" xmlns:a16="http://schemas.microsoft.com/office/drawing/2014/main" id="{6DE05CD0-8636-4802-8B39-A4E26425ADE7}"/>
              </a:ext>
            </a:extLst>
          </p:cNvPr>
          <p:cNvGraphicFramePr>
            <a:graphicFrameLocks noGrp="1"/>
          </p:cNvGraphicFramePr>
          <p:nvPr/>
        </p:nvGraphicFramePr>
        <p:xfrm>
          <a:off x="3351308" y="11962040"/>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 xmlns:a16="http://schemas.microsoft.com/office/drawing/2014/main" val="65344100"/>
                    </a:ext>
                  </a:extLst>
                </a:gridCol>
                <a:gridCol w="322470">
                  <a:extLst>
                    <a:ext uri="{9D8B030D-6E8A-4147-A177-3AD203B41FA5}">
                      <a16:colId xmlns=""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668420185"/>
                  </a:ext>
                </a:extLst>
              </a:tr>
            </a:tbl>
          </a:graphicData>
        </a:graphic>
      </p:graphicFrame>
      <p:sp>
        <p:nvSpPr>
          <p:cNvPr id="30" name="TextBox 29">
            <a:extLst>
              <a:ext uri="{FF2B5EF4-FFF2-40B4-BE49-F238E27FC236}">
                <a16:creationId xmlns="" xmlns:a16="http://schemas.microsoft.com/office/drawing/2014/main" id="{B7B5109C-FE01-4FE0-8045-FC3D572B1821}"/>
              </a:ext>
            </a:extLst>
          </p:cNvPr>
          <p:cNvSpPr txBox="1"/>
          <p:nvPr/>
        </p:nvSpPr>
        <p:spPr>
          <a:xfrm>
            <a:off x="2771479" y="11427304"/>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 xmlns:a16="http://schemas.microsoft.com/office/drawing/2014/main" id="{AF970B5E-5F0A-4FE5-A8AF-2548031D3979}"/>
              </a:ext>
            </a:extLst>
          </p:cNvPr>
          <p:cNvSpPr txBox="1"/>
          <p:nvPr/>
        </p:nvSpPr>
        <p:spPr>
          <a:xfrm>
            <a:off x="2510439" y="13175758"/>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32" name="TextBox 31">
            <a:extLst>
              <a:ext uri="{FF2B5EF4-FFF2-40B4-BE49-F238E27FC236}">
                <a16:creationId xmlns="" xmlns:a16="http://schemas.microsoft.com/office/drawing/2014/main" id="{55874D50-5202-487A-A060-747BEE159B14}"/>
              </a:ext>
            </a:extLst>
          </p:cNvPr>
          <p:cNvSpPr txBox="1"/>
          <p:nvPr/>
        </p:nvSpPr>
        <p:spPr>
          <a:xfrm>
            <a:off x="5919203" y="11044798"/>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 xmlns:a16="http://schemas.microsoft.com/office/drawing/2014/main" id="{3509C760-9822-4FC8-ABEB-F791B0E9E074}"/>
              </a:ext>
            </a:extLst>
          </p:cNvPr>
          <p:cNvSpPr txBox="1"/>
          <p:nvPr/>
        </p:nvSpPr>
        <p:spPr>
          <a:xfrm>
            <a:off x="5028683" y="13124733"/>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4" name="TextBox 33">
            <a:extLst>
              <a:ext uri="{FF2B5EF4-FFF2-40B4-BE49-F238E27FC236}">
                <a16:creationId xmlns="" xmlns:a16="http://schemas.microsoft.com/office/drawing/2014/main" id="{DAFB81FF-E94E-4662-BAA7-2BF0149F2806}"/>
              </a:ext>
            </a:extLst>
          </p:cNvPr>
          <p:cNvSpPr txBox="1"/>
          <p:nvPr/>
        </p:nvSpPr>
        <p:spPr>
          <a:xfrm>
            <a:off x="7075926" y="13292361"/>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 xmlns:a16="http://schemas.microsoft.com/office/drawing/2014/main" id="{73D02D5D-07E5-4630-ACFA-974A02DBF04F}"/>
              </a:ext>
            </a:extLst>
          </p:cNvPr>
          <p:cNvCxnSpPr/>
          <p:nvPr/>
        </p:nvCxnSpPr>
        <p:spPr>
          <a:xfrm>
            <a:off x="4457879" y="12327492"/>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 xmlns:a16="http://schemas.microsoft.com/office/drawing/2014/main" id="{6758175A-1ADD-4974-9490-FE87FEEB9F17}"/>
              </a:ext>
            </a:extLst>
          </p:cNvPr>
          <p:cNvGrpSpPr/>
          <p:nvPr/>
        </p:nvGrpSpPr>
        <p:grpSpPr>
          <a:xfrm>
            <a:off x="5174850" y="11633745"/>
            <a:ext cx="1178286" cy="984501"/>
            <a:chOff x="3640621" y="2607166"/>
            <a:chExt cx="1178286" cy="984501"/>
          </a:xfrm>
        </p:grpSpPr>
        <p:grpSp>
          <p:nvGrpSpPr>
            <p:cNvPr id="37" name="Group 36">
              <a:extLst>
                <a:ext uri="{FF2B5EF4-FFF2-40B4-BE49-F238E27FC236}">
                  <a16:creationId xmlns="" xmlns:a16="http://schemas.microsoft.com/office/drawing/2014/main" id="{B15E3912-126D-4D13-856A-8C58FD10ED7D}"/>
                </a:ext>
              </a:extLst>
            </p:cNvPr>
            <p:cNvGrpSpPr/>
            <p:nvPr/>
          </p:nvGrpSpPr>
          <p:grpSpPr>
            <a:xfrm>
              <a:off x="3640621" y="2876266"/>
              <a:ext cx="1178286" cy="715401"/>
              <a:chOff x="3929871" y="2740293"/>
              <a:chExt cx="1178286" cy="715401"/>
            </a:xfrm>
          </p:grpSpPr>
          <p:sp>
            <p:nvSpPr>
              <p:cNvPr id="42" name="Trapezoid 41">
                <a:extLst>
                  <a:ext uri="{FF2B5EF4-FFF2-40B4-BE49-F238E27FC236}">
                    <a16:creationId xmlns="" xmlns:a16="http://schemas.microsoft.com/office/drawing/2014/main"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rapezoid 42">
                <a:extLst>
                  <a:ext uri="{FF2B5EF4-FFF2-40B4-BE49-F238E27FC236}">
                    <a16:creationId xmlns="" xmlns:a16="http://schemas.microsoft.com/office/drawing/2014/main"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 xmlns:a16="http://schemas.microsoft.com/office/drawing/2014/main"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Oval 44">
                <a:extLst>
                  <a:ext uri="{FF2B5EF4-FFF2-40B4-BE49-F238E27FC236}">
                    <a16:creationId xmlns="" xmlns:a16="http://schemas.microsoft.com/office/drawing/2014/main"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6" name="Group 45">
                <a:extLst>
                  <a:ext uri="{FF2B5EF4-FFF2-40B4-BE49-F238E27FC236}">
                    <a16:creationId xmlns="" xmlns:a16="http://schemas.microsoft.com/office/drawing/2014/main" id="{5F6D3914-8B09-41DA-9411-1B57AFEF70EA}"/>
                  </a:ext>
                </a:extLst>
              </p:cNvPr>
              <p:cNvGrpSpPr/>
              <p:nvPr/>
            </p:nvGrpSpPr>
            <p:grpSpPr>
              <a:xfrm>
                <a:off x="3929871" y="3134931"/>
                <a:ext cx="1178286" cy="320763"/>
                <a:chOff x="1257632" y="3078850"/>
                <a:chExt cx="1178286" cy="320763"/>
              </a:xfrm>
            </p:grpSpPr>
            <p:sp>
              <p:nvSpPr>
                <p:cNvPr id="47" name="TextBox 46">
                  <a:extLst>
                    <a:ext uri="{FF2B5EF4-FFF2-40B4-BE49-F238E27FC236}">
                      <a16:creationId xmlns="" xmlns:a16="http://schemas.microsoft.com/office/drawing/2014/main"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8" name="TextBox 47">
                  <a:extLst>
                    <a:ext uri="{FF2B5EF4-FFF2-40B4-BE49-F238E27FC236}">
                      <a16:creationId xmlns="" xmlns:a16="http://schemas.microsoft.com/office/drawing/2014/main"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8" name="Group 37">
              <a:extLst>
                <a:ext uri="{FF2B5EF4-FFF2-40B4-BE49-F238E27FC236}">
                  <a16:creationId xmlns="" xmlns:a16="http://schemas.microsoft.com/office/drawing/2014/main" id="{EAA6C5C4-E525-4A7E-A72E-EE54D8262F2F}"/>
                </a:ext>
              </a:extLst>
            </p:cNvPr>
            <p:cNvGrpSpPr/>
            <p:nvPr/>
          </p:nvGrpSpPr>
          <p:grpSpPr>
            <a:xfrm>
              <a:off x="4424240" y="2607166"/>
              <a:ext cx="302243" cy="384026"/>
              <a:chOff x="3081337" y="504825"/>
              <a:chExt cx="404813" cy="514350"/>
            </a:xfrm>
          </p:grpSpPr>
          <p:cxnSp>
            <p:nvCxnSpPr>
              <p:cNvPr id="39" name="Straight Arrow Connector 38">
                <a:extLst>
                  <a:ext uri="{FF2B5EF4-FFF2-40B4-BE49-F238E27FC236}">
                    <a16:creationId xmlns="" xmlns:a16="http://schemas.microsoft.com/office/drawing/2014/main"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0" name="Teardrop 39">
                <a:extLst>
                  <a:ext uri="{FF2B5EF4-FFF2-40B4-BE49-F238E27FC236}">
                    <a16:creationId xmlns="" xmlns:a16="http://schemas.microsoft.com/office/drawing/2014/main"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ardrop 40">
                <a:extLst>
                  <a:ext uri="{FF2B5EF4-FFF2-40B4-BE49-F238E27FC236}">
                    <a16:creationId xmlns="" xmlns:a16="http://schemas.microsoft.com/office/drawing/2014/main"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9" name="Group 48">
            <a:extLst>
              <a:ext uri="{FF2B5EF4-FFF2-40B4-BE49-F238E27FC236}">
                <a16:creationId xmlns="" xmlns:a16="http://schemas.microsoft.com/office/drawing/2014/main" id="{4D57A273-9F74-44C9-BE51-33F2BBD6A17F}"/>
              </a:ext>
            </a:extLst>
          </p:cNvPr>
          <p:cNvGrpSpPr/>
          <p:nvPr/>
        </p:nvGrpSpPr>
        <p:grpSpPr>
          <a:xfrm>
            <a:off x="7184207" y="11939637"/>
            <a:ext cx="1178285" cy="715401"/>
            <a:chOff x="3929872" y="2740293"/>
            <a:chExt cx="1178285" cy="715401"/>
          </a:xfrm>
        </p:grpSpPr>
        <p:sp>
          <p:nvSpPr>
            <p:cNvPr id="50" name="Trapezoid 49">
              <a:extLst>
                <a:ext uri="{FF2B5EF4-FFF2-40B4-BE49-F238E27FC236}">
                  <a16:creationId xmlns="" xmlns:a16="http://schemas.microsoft.com/office/drawing/2014/main"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rapezoid 50">
              <a:extLst>
                <a:ext uri="{FF2B5EF4-FFF2-40B4-BE49-F238E27FC236}">
                  <a16:creationId xmlns="" xmlns:a16="http://schemas.microsoft.com/office/drawing/2014/main"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 xmlns:a16="http://schemas.microsoft.com/office/drawing/2014/main"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3" name="Oval 52">
              <a:extLst>
                <a:ext uri="{FF2B5EF4-FFF2-40B4-BE49-F238E27FC236}">
                  <a16:creationId xmlns="" xmlns:a16="http://schemas.microsoft.com/office/drawing/2014/main"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4" name="Group 53">
              <a:extLst>
                <a:ext uri="{FF2B5EF4-FFF2-40B4-BE49-F238E27FC236}">
                  <a16:creationId xmlns="" xmlns:a16="http://schemas.microsoft.com/office/drawing/2014/main" id="{8155EDFE-8099-4531-94E2-C6EB767EEA71}"/>
                </a:ext>
              </a:extLst>
            </p:cNvPr>
            <p:cNvGrpSpPr/>
            <p:nvPr/>
          </p:nvGrpSpPr>
          <p:grpSpPr>
            <a:xfrm>
              <a:off x="3929872" y="3134931"/>
              <a:ext cx="1178285" cy="320763"/>
              <a:chOff x="1257633" y="3078850"/>
              <a:chExt cx="1178285" cy="320763"/>
            </a:xfrm>
          </p:grpSpPr>
          <p:sp>
            <p:nvSpPr>
              <p:cNvPr id="55" name="TextBox 54">
                <a:extLst>
                  <a:ext uri="{FF2B5EF4-FFF2-40B4-BE49-F238E27FC236}">
                    <a16:creationId xmlns="" xmlns:a16="http://schemas.microsoft.com/office/drawing/2014/main"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56" name="TextBox 55">
                <a:extLst>
                  <a:ext uri="{FF2B5EF4-FFF2-40B4-BE49-F238E27FC236}">
                    <a16:creationId xmlns="" xmlns:a16="http://schemas.microsoft.com/office/drawing/2014/main"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57" name="Group 56">
            <a:extLst>
              <a:ext uri="{FF2B5EF4-FFF2-40B4-BE49-F238E27FC236}">
                <a16:creationId xmlns="" xmlns:a16="http://schemas.microsoft.com/office/drawing/2014/main" id="{BC2AA992-2E64-43BC-BF3E-688ECC8954EF}"/>
              </a:ext>
            </a:extLst>
          </p:cNvPr>
          <p:cNvGrpSpPr/>
          <p:nvPr/>
        </p:nvGrpSpPr>
        <p:grpSpPr>
          <a:xfrm>
            <a:off x="7967825" y="11670537"/>
            <a:ext cx="302243" cy="384026"/>
            <a:chOff x="3081337" y="504825"/>
            <a:chExt cx="404813" cy="514350"/>
          </a:xfrm>
        </p:grpSpPr>
        <p:cxnSp>
          <p:nvCxnSpPr>
            <p:cNvPr id="58" name="Straight Arrow Connector 57">
              <a:extLst>
                <a:ext uri="{FF2B5EF4-FFF2-40B4-BE49-F238E27FC236}">
                  <a16:creationId xmlns="" xmlns:a16="http://schemas.microsoft.com/office/drawing/2014/main"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9" name="Teardrop 58">
              <a:extLst>
                <a:ext uri="{FF2B5EF4-FFF2-40B4-BE49-F238E27FC236}">
                  <a16:creationId xmlns="" xmlns:a16="http://schemas.microsoft.com/office/drawing/2014/main"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ardrop 59">
              <a:extLst>
                <a:ext uri="{FF2B5EF4-FFF2-40B4-BE49-F238E27FC236}">
                  <a16:creationId xmlns="" xmlns:a16="http://schemas.microsoft.com/office/drawing/2014/main"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 xmlns:a16="http://schemas.microsoft.com/office/drawing/2014/main" id="{2EE81082-4ED7-4D18-AEA9-BE87884F3E63}"/>
              </a:ext>
            </a:extLst>
          </p:cNvPr>
          <p:cNvGrpSpPr/>
          <p:nvPr/>
        </p:nvGrpSpPr>
        <p:grpSpPr>
          <a:xfrm>
            <a:off x="7272893" y="11690377"/>
            <a:ext cx="302243" cy="384026"/>
            <a:chOff x="3081337" y="504825"/>
            <a:chExt cx="404813" cy="514350"/>
          </a:xfrm>
        </p:grpSpPr>
        <p:cxnSp>
          <p:nvCxnSpPr>
            <p:cNvPr id="62" name="Straight Arrow Connector 61">
              <a:extLst>
                <a:ext uri="{FF2B5EF4-FFF2-40B4-BE49-F238E27FC236}">
                  <a16:creationId xmlns="" xmlns:a16="http://schemas.microsoft.com/office/drawing/2014/main"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3" name="Teardrop 62">
              <a:extLst>
                <a:ext uri="{FF2B5EF4-FFF2-40B4-BE49-F238E27FC236}">
                  <a16:creationId xmlns="" xmlns:a16="http://schemas.microsoft.com/office/drawing/2014/main"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ardrop 63">
              <a:extLst>
                <a:ext uri="{FF2B5EF4-FFF2-40B4-BE49-F238E27FC236}">
                  <a16:creationId xmlns="" xmlns:a16="http://schemas.microsoft.com/office/drawing/2014/main"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 name="Group 64">
            <a:extLst>
              <a:ext uri="{FF2B5EF4-FFF2-40B4-BE49-F238E27FC236}">
                <a16:creationId xmlns="" xmlns:a16="http://schemas.microsoft.com/office/drawing/2014/main" id="{90D85185-D6F7-4757-A6BC-19CC32830D0B}"/>
              </a:ext>
            </a:extLst>
          </p:cNvPr>
          <p:cNvGrpSpPr/>
          <p:nvPr/>
        </p:nvGrpSpPr>
        <p:grpSpPr>
          <a:xfrm>
            <a:off x="6521852" y="11650752"/>
            <a:ext cx="479619" cy="971515"/>
            <a:chOff x="7329576" y="2139797"/>
            <a:chExt cx="479619" cy="971515"/>
          </a:xfrm>
        </p:grpSpPr>
        <p:sp>
          <p:nvSpPr>
            <p:cNvPr id="66" name="Trapezoid 65">
              <a:extLst>
                <a:ext uri="{FF2B5EF4-FFF2-40B4-BE49-F238E27FC236}">
                  <a16:creationId xmlns="" xmlns:a16="http://schemas.microsoft.com/office/drawing/2014/main"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 xmlns:a16="http://schemas.microsoft.com/office/drawing/2014/main"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8" name="TextBox 67">
              <a:extLst>
                <a:ext uri="{FF2B5EF4-FFF2-40B4-BE49-F238E27FC236}">
                  <a16:creationId xmlns="" xmlns:a16="http://schemas.microsoft.com/office/drawing/2014/main"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69" name="Group 68">
              <a:extLst>
                <a:ext uri="{FF2B5EF4-FFF2-40B4-BE49-F238E27FC236}">
                  <a16:creationId xmlns="" xmlns:a16="http://schemas.microsoft.com/office/drawing/2014/main" id="{A7014A3D-5131-4E63-8321-969D48F1E1F5}"/>
                </a:ext>
              </a:extLst>
            </p:cNvPr>
            <p:cNvGrpSpPr/>
            <p:nvPr/>
          </p:nvGrpSpPr>
          <p:grpSpPr>
            <a:xfrm>
              <a:off x="7414528" y="2139797"/>
              <a:ext cx="302243" cy="384026"/>
              <a:chOff x="3081337" y="504825"/>
              <a:chExt cx="404813" cy="514350"/>
            </a:xfrm>
          </p:grpSpPr>
          <p:cxnSp>
            <p:nvCxnSpPr>
              <p:cNvPr id="70" name="Straight Arrow Connector 69">
                <a:extLst>
                  <a:ext uri="{FF2B5EF4-FFF2-40B4-BE49-F238E27FC236}">
                    <a16:creationId xmlns="" xmlns:a16="http://schemas.microsoft.com/office/drawing/2014/main"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1" name="Teardrop 70">
                <a:extLst>
                  <a:ext uri="{FF2B5EF4-FFF2-40B4-BE49-F238E27FC236}">
                    <a16:creationId xmlns="" xmlns:a16="http://schemas.microsoft.com/office/drawing/2014/main"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ardrop 71">
                <a:extLst>
                  <a:ext uri="{FF2B5EF4-FFF2-40B4-BE49-F238E27FC236}">
                    <a16:creationId xmlns="" xmlns:a16="http://schemas.microsoft.com/office/drawing/2014/main"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3" name="Group 72">
            <a:extLst>
              <a:ext uri="{FF2B5EF4-FFF2-40B4-BE49-F238E27FC236}">
                <a16:creationId xmlns="" xmlns:a16="http://schemas.microsoft.com/office/drawing/2014/main" id="{8127D062-1099-491B-80C4-DD73F9533E80}"/>
              </a:ext>
            </a:extLst>
          </p:cNvPr>
          <p:cNvGrpSpPr/>
          <p:nvPr/>
        </p:nvGrpSpPr>
        <p:grpSpPr>
          <a:xfrm>
            <a:off x="8518531" y="11671889"/>
            <a:ext cx="479619" cy="971515"/>
            <a:chOff x="7329576" y="2139797"/>
            <a:chExt cx="479619" cy="971515"/>
          </a:xfrm>
        </p:grpSpPr>
        <p:sp>
          <p:nvSpPr>
            <p:cNvPr id="74" name="Trapezoid 73">
              <a:extLst>
                <a:ext uri="{FF2B5EF4-FFF2-40B4-BE49-F238E27FC236}">
                  <a16:creationId xmlns="" xmlns:a16="http://schemas.microsoft.com/office/drawing/2014/main"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 xmlns:a16="http://schemas.microsoft.com/office/drawing/2014/main"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6" name="TextBox 75">
              <a:extLst>
                <a:ext uri="{FF2B5EF4-FFF2-40B4-BE49-F238E27FC236}">
                  <a16:creationId xmlns="" xmlns:a16="http://schemas.microsoft.com/office/drawing/2014/main"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77" name="Group 76">
              <a:extLst>
                <a:ext uri="{FF2B5EF4-FFF2-40B4-BE49-F238E27FC236}">
                  <a16:creationId xmlns="" xmlns:a16="http://schemas.microsoft.com/office/drawing/2014/main" id="{745D0B72-BDAE-4C71-9BBA-60B74B674C93}"/>
                </a:ext>
              </a:extLst>
            </p:cNvPr>
            <p:cNvGrpSpPr/>
            <p:nvPr/>
          </p:nvGrpSpPr>
          <p:grpSpPr>
            <a:xfrm>
              <a:off x="7414528" y="2139797"/>
              <a:ext cx="302243" cy="384026"/>
              <a:chOff x="3081337" y="504825"/>
              <a:chExt cx="404813" cy="514350"/>
            </a:xfrm>
          </p:grpSpPr>
          <p:cxnSp>
            <p:nvCxnSpPr>
              <p:cNvPr id="78" name="Straight Arrow Connector 77">
                <a:extLst>
                  <a:ext uri="{FF2B5EF4-FFF2-40B4-BE49-F238E27FC236}">
                    <a16:creationId xmlns="" xmlns:a16="http://schemas.microsoft.com/office/drawing/2014/main"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9" name="Teardrop 78">
                <a:extLst>
                  <a:ext uri="{FF2B5EF4-FFF2-40B4-BE49-F238E27FC236}">
                    <a16:creationId xmlns="" xmlns:a16="http://schemas.microsoft.com/office/drawing/2014/main"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ardrop 79">
                <a:extLst>
                  <a:ext uri="{FF2B5EF4-FFF2-40B4-BE49-F238E27FC236}">
                    <a16:creationId xmlns="" xmlns:a16="http://schemas.microsoft.com/office/drawing/2014/main"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81" name="TextBox 80">
            <a:extLst>
              <a:ext uri="{FF2B5EF4-FFF2-40B4-BE49-F238E27FC236}">
                <a16:creationId xmlns="" xmlns:a16="http://schemas.microsoft.com/office/drawing/2014/main" id="{2246EBDA-4EE4-4992-98BA-9AEC8B7CA870}"/>
              </a:ext>
            </a:extLst>
          </p:cNvPr>
          <p:cNvSpPr txBox="1"/>
          <p:nvPr/>
        </p:nvSpPr>
        <p:spPr>
          <a:xfrm>
            <a:off x="2983430" y="12657475"/>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 xmlns:a16="http://schemas.microsoft.com/office/drawing/2014/main" id="{76EC02D2-2731-4B79-9628-53B8D83B4B9E}"/>
              </a:ext>
            </a:extLst>
          </p:cNvPr>
          <p:cNvSpPr txBox="1"/>
          <p:nvPr/>
        </p:nvSpPr>
        <p:spPr>
          <a:xfrm>
            <a:off x="7057367" y="12927918"/>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 xmlns:a16="http://schemas.microsoft.com/office/drawing/2014/main" id="{E5E4FDCC-55C4-4BE5-AAC7-F49622B6C8DA}"/>
              </a:ext>
            </a:extLst>
          </p:cNvPr>
          <p:cNvCxnSpPr/>
          <p:nvPr/>
        </p:nvCxnSpPr>
        <p:spPr>
          <a:xfrm>
            <a:off x="9094534" y="1214712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B88B0F24-8BAB-4E59-BB99-19555D0B2B79}"/>
              </a:ext>
            </a:extLst>
          </p:cNvPr>
          <p:cNvSpPr txBox="1"/>
          <p:nvPr/>
        </p:nvSpPr>
        <p:spPr>
          <a:xfrm>
            <a:off x="10891231" y="11102198"/>
            <a:ext cx="2563698" cy="52322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Harvest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processing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5" name="Picture 84" descr="A picture containing knife, plant&#10;&#10;Description automatically generated">
            <a:extLst>
              <a:ext uri="{FF2B5EF4-FFF2-40B4-BE49-F238E27FC236}">
                <a16:creationId xmlns="" xmlns:a16="http://schemas.microsoft.com/office/drawing/2014/main" id="{159EA83E-0428-4E01-A1EB-21AB8DF7C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331377">
            <a:off x="12275326" y="11585215"/>
            <a:ext cx="360000" cy="594600"/>
          </a:xfrm>
          <a:prstGeom prst="rect">
            <a:avLst/>
          </a:prstGeom>
        </p:spPr>
      </p:pic>
      <p:sp>
        <p:nvSpPr>
          <p:cNvPr id="86" name="TextBox 85">
            <a:extLst>
              <a:ext uri="{FF2B5EF4-FFF2-40B4-BE49-F238E27FC236}">
                <a16:creationId xmlns="" xmlns:a16="http://schemas.microsoft.com/office/drawing/2014/main" id="{DE97A1B6-1CD2-4235-BAAF-77A5788A8E15}"/>
              </a:ext>
            </a:extLst>
          </p:cNvPr>
          <p:cNvSpPr txBox="1"/>
          <p:nvPr/>
        </p:nvSpPr>
        <p:spPr>
          <a:xfrm>
            <a:off x="11525858" y="12965964"/>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7" name="Group 86">
            <a:extLst>
              <a:ext uri="{FF2B5EF4-FFF2-40B4-BE49-F238E27FC236}">
                <a16:creationId xmlns="" xmlns:a16="http://schemas.microsoft.com/office/drawing/2014/main" id="{29631EDD-E08F-4B03-9D09-7ED8A99ADCC2}"/>
              </a:ext>
            </a:extLst>
          </p:cNvPr>
          <p:cNvGrpSpPr/>
          <p:nvPr/>
        </p:nvGrpSpPr>
        <p:grpSpPr>
          <a:xfrm>
            <a:off x="11975796" y="11695115"/>
            <a:ext cx="383992" cy="635483"/>
            <a:chOff x="7380063" y="2139797"/>
            <a:chExt cx="383992" cy="635483"/>
          </a:xfrm>
        </p:grpSpPr>
        <p:sp>
          <p:nvSpPr>
            <p:cNvPr id="88" name="Trapezoid 87">
              <a:extLst>
                <a:ext uri="{FF2B5EF4-FFF2-40B4-BE49-F238E27FC236}">
                  <a16:creationId xmlns="" xmlns:a16="http://schemas.microsoft.com/office/drawing/2014/main"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 xmlns:a16="http://schemas.microsoft.com/office/drawing/2014/main"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90" name="Group 89">
              <a:extLst>
                <a:ext uri="{FF2B5EF4-FFF2-40B4-BE49-F238E27FC236}">
                  <a16:creationId xmlns="" xmlns:a16="http://schemas.microsoft.com/office/drawing/2014/main" id="{443D2828-3B36-42FF-8AC6-7A850BF905D3}"/>
                </a:ext>
              </a:extLst>
            </p:cNvPr>
            <p:cNvGrpSpPr/>
            <p:nvPr/>
          </p:nvGrpSpPr>
          <p:grpSpPr>
            <a:xfrm>
              <a:off x="7414528" y="2139797"/>
              <a:ext cx="302243" cy="384026"/>
              <a:chOff x="3081337" y="504825"/>
              <a:chExt cx="404813" cy="514350"/>
            </a:xfrm>
          </p:grpSpPr>
          <p:cxnSp>
            <p:nvCxnSpPr>
              <p:cNvPr id="91" name="Straight Arrow Connector 90">
                <a:extLst>
                  <a:ext uri="{FF2B5EF4-FFF2-40B4-BE49-F238E27FC236}">
                    <a16:creationId xmlns="" xmlns:a16="http://schemas.microsoft.com/office/drawing/2014/main"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2" name="Teardrop 91">
                <a:extLst>
                  <a:ext uri="{FF2B5EF4-FFF2-40B4-BE49-F238E27FC236}">
                    <a16:creationId xmlns="" xmlns:a16="http://schemas.microsoft.com/office/drawing/2014/main"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ardrop 92">
                <a:extLst>
                  <a:ext uri="{FF2B5EF4-FFF2-40B4-BE49-F238E27FC236}">
                    <a16:creationId xmlns="" xmlns:a16="http://schemas.microsoft.com/office/drawing/2014/main"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94" name="Straight Connector 93">
            <a:extLst>
              <a:ext uri="{FF2B5EF4-FFF2-40B4-BE49-F238E27FC236}">
                <a16:creationId xmlns="" xmlns:a16="http://schemas.microsoft.com/office/drawing/2014/main" id="{C58057AF-C320-47D8-B422-F8AED8EAE082}"/>
              </a:ext>
            </a:extLst>
          </p:cNvPr>
          <p:cNvCxnSpPr>
            <a:cxnSpLocks/>
          </p:cNvCxnSpPr>
          <p:nvPr/>
        </p:nvCxnSpPr>
        <p:spPr>
          <a:xfrm>
            <a:off x="12458833" y="1376261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 xmlns:a16="http://schemas.microsoft.com/office/drawing/2014/main" id="{E8A9656B-30C9-463B-8DFE-A5C21D9E70BB}"/>
              </a:ext>
            </a:extLst>
          </p:cNvPr>
          <p:cNvSpPr txBox="1"/>
          <p:nvPr/>
        </p:nvSpPr>
        <p:spPr>
          <a:xfrm>
            <a:off x="5785902" y="12619827"/>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TextBox 95">
            <a:extLst>
              <a:ext uri="{FF2B5EF4-FFF2-40B4-BE49-F238E27FC236}">
                <a16:creationId xmlns="" xmlns:a16="http://schemas.microsoft.com/office/drawing/2014/main" id="{D7151F91-C14A-4BF6-ADBA-24A5447F7ED3}"/>
              </a:ext>
            </a:extLst>
          </p:cNvPr>
          <p:cNvSpPr txBox="1"/>
          <p:nvPr/>
        </p:nvSpPr>
        <p:spPr>
          <a:xfrm>
            <a:off x="1005212" y="15088739"/>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TextBox 96">
            <a:extLst>
              <a:ext uri="{FF2B5EF4-FFF2-40B4-BE49-F238E27FC236}">
                <a16:creationId xmlns="" xmlns:a16="http://schemas.microsoft.com/office/drawing/2014/main" id="{7C723619-300E-42AB-92F8-B8FFB6762F85}"/>
              </a:ext>
            </a:extLst>
          </p:cNvPr>
          <p:cNvSpPr txBox="1"/>
          <p:nvPr/>
        </p:nvSpPr>
        <p:spPr>
          <a:xfrm>
            <a:off x="1051891" y="14045058"/>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98" name="Straight Connector 97">
            <a:extLst>
              <a:ext uri="{FF2B5EF4-FFF2-40B4-BE49-F238E27FC236}">
                <a16:creationId xmlns="" xmlns:a16="http://schemas.microsoft.com/office/drawing/2014/main" id="{F323DD0E-8FB8-465B-AAAB-8118C3758B7A}"/>
              </a:ext>
            </a:extLst>
          </p:cNvPr>
          <p:cNvCxnSpPr>
            <a:cxnSpLocks/>
          </p:cNvCxnSpPr>
          <p:nvPr/>
        </p:nvCxnSpPr>
        <p:spPr>
          <a:xfrm>
            <a:off x="1035578" y="13786032"/>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 xmlns:a16="http://schemas.microsoft.com/office/drawing/2014/main" id="{51527CC3-F64D-4C60-80E3-B2AF355D8EE6}"/>
              </a:ext>
            </a:extLst>
          </p:cNvPr>
          <p:cNvSpPr txBox="1"/>
          <p:nvPr/>
        </p:nvSpPr>
        <p:spPr>
          <a:xfrm>
            <a:off x="940638" y="13760248"/>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00" name="TextBox 99">
            <a:extLst>
              <a:ext uri="{FF2B5EF4-FFF2-40B4-BE49-F238E27FC236}">
                <a16:creationId xmlns="" xmlns:a16="http://schemas.microsoft.com/office/drawing/2014/main" id="{F1117041-E5CD-473F-82C3-32DE290B7331}"/>
              </a:ext>
            </a:extLst>
          </p:cNvPr>
          <p:cNvSpPr txBox="1"/>
          <p:nvPr/>
        </p:nvSpPr>
        <p:spPr>
          <a:xfrm>
            <a:off x="808037" y="12907936"/>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1" name="Straight Connector 100">
            <a:extLst>
              <a:ext uri="{FF2B5EF4-FFF2-40B4-BE49-F238E27FC236}">
                <a16:creationId xmlns="" xmlns:a16="http://schemas.microsoft.com/office/drawing/2014/main" id="{B068D098-4F84-45A9-AE0C-4F29D6A2E7AA}"/>
              </a:ext>
            </a:extLst>
          </p:cNvPr>
          <p:cNvCxnSpPr>
            <a:cxnSpLocks/>
          </p:cNvCxnSpPr>
          <p:nvPr/>
        </p:nvCxnSpPr>
        <p:spPr>
          <a:xfrm>
            <a:off x="11788798" y="1376261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 xmlns:a16="http://schemas.microsoft.com/office/drawing/2014/main" id="{62117256-9347-4FDC-831E-F846E07573FF}"/>
              </a:ext>
            </a:extLst>
          </p:cNvPr>
          <p:cNvSpPr txBox="1"/>
          <p:nvPr/>
        </p:nvSpPr>
        <p:spPr>
          <a:xfrm>
            <a:off x="9570969" y="10729119"/>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03" name="Straight Arrow Connector 102">
            <a:extLst>
              <a:ext uri="{FF2B5EF4-FFF2-40B4-BE49-F238E27FC236}">
                <a16:creationId xmlns="" xmlns:a16="http://schemas.microsoft.com/office/drawing/2014/main" id="{4187BC61-91C0-4313-9838-2B0DE41E62E6}"/>
              </a:ext>
            </a:extLst>
          </p:cNvPr>
          <p:cNvCxnSpPr>
            <a:cxnSpLocks/>
          </p:cNvCxnSpPr>
          <p:nvPr/>
        </p:nvCxnSpPr>
        <p:spPr>
          <a:xfrm>
            <a:off x="11277401" y="1215982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 xmlns:a16="http://schemas.microsoft.com/office/drawing/2014/main" id="{BE521D19-466E-4264-9372-7709A350C073}"/>
              </a:ext>
            </a:extLst>
          </p:cNvPr>
          <p:cNvSpPr txBox="1"/>
          <p:nvPr/>
        </p:nvSpPr>
        <p:spPr>
          <a:xfrm>
            <a:off x="9571094" y="13079647"/>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 xmlns:a16="http://schemas.microsoft.com/office/drawing/2014/main" id="{5F8B645F-0396-4153-B5CA-1C90BC137362}"/>
              </a:ext>
            </a:extLst>
          </p:cNvPr>
          <p:cNvSpPr txBox="1"/>
          <p:nvPr/>
        </p:nvSpPr>
        <p:spPr>
          <a:xfrm>
            <a:off x="9318685" y="13609722"/>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06" name="TextBox 105">
            <a:extLst>
              <a:ext uri="{FF2B5EF4-FFF2-40B4-BE49-F238E27FC236}">
                <a16:creationId xmlns="" xmlns:a16="http://schemas.microsoft.com/office/drawing/2014/main" id="{BD79AAEF-3DD2-434B-A33A-8EE125BB0A08}"/>
              </a:ext>
            </a:extLst>
          </p:cNvPr>
          <p:cNvSpPr txBox="1"/>
          <p:nvPr/>
        </p:nvSpPr>
        <p:spPr>
          <a:xfrm>
            <a:off x="10121358" y="1170500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7" name="Group 106">
            <a:extLst>
              <a:ext uri="{FF2B5EF4-FFF2-40B4-BE49-F238E27FC236}">
                <a16:creationId xmlns="" xmlns:a16="http://schemas.microsoft.com/office/drawing/2014/main" id="{D51BE2C8-027B-475A-9D7B-7B3B4037CFE1}"/>
              </a:ext>
            </a:extLst>
          </p:cNvPr>
          <p:cNvGrpSpPr/>
          <p:nvPr/>
        </p:nvGrpSpPr>
        <p:grpSpPr>
          <a:xfrm>
            <a:off x="10211910" y="11067544"/>
            <a:ext cx="409617" cy="635483"/>
            <a:chOff x="9289076" y="2168875"/>
            <a:chExt cx="409617" cy="635483"/>
          </a:xfrm>
        </p:grpSpPr>
        <p:sp>
          <p:nvSpPr>
            <p:cNvPr id="108" name="Trapezoid 107">
              <a:extLst>
                <a:ext uri="{FF2B5EF4-FFF2-40B4-BE49-F238E27FC236}">
                  <a16:creationId xmlns="" xmlns:a16="http://schemas.microsoft.com/office/drawing/2014/main"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 xmlns:a16="http://schemas.microsoft.com/office/drawing/2014/main"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0" name="Group 109">
              <a:extLst>
                <a:ext uri="{FF2B5EF4-FFF2-40B4-BE49-F238E27FC236}">
                  <a16:creationId xmlns="" xmlns:a16="http://schemas.microsoft.com/office/drawing/2014/main" id="{394937A4-C352-4D3C-9B3E-448992DAF454}"/>
                </a:ext>
              </a:extLst>
            </p:cNvPr>
            <p:cNvGrpSpPr/>
            <p:nvPr/>
          </p:nvGrpSpPr>
          <p:grpSpPr>
            <a:xfrm>
              <a:off x="9289076" y="2168875"/>
              <a:ext cx="404813" cy="384026"/>
              <a:chOff x="3081337" y="504825"/>
              <a:chExt cx="404813" cy="514350"/>
            </a:xfrm>
          </p:grpSpPr>
          <p:cxnSp>
            <p:nvCxnSpPr>
              <p:cNvPr id="111" name="Straight Arrow Connector 110">
                <a:extLst>
                  <a:ext uri="{FF2B5EF4-FFF2-40B4-BE49-F238E27FC236}">
                    <a16:creationId xmlns="" xmlns:a16="http://schemas.microsoft.com/office/drawing/2014/main"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2" name="Teardrop 111">
                <a:extLst>
                  <a:ext uri="{FF2B5EF4-FFF2-40B4-BE49-F238E27FC236}">
                    <a16:creationId xmlns="" xmlns:a16="http://schemas.microsoft.com/office/drawing/2014/main"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Teardrop 112">
                <a:extLst>
                  <a:ext uri="{FF2B5EF4-FFF2-40B4-BE49-F238E27FC236}">
                    <a16:creationId xmlns="" xmlns:a16="http://schemas.microsoft.com/office/drawing/2014/main"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4" name="Group 113">
            <a:extLst>
              <a:ext uri="{FF2B5EF4-FFF2-40B4-BE49-F238E27FC236}">
                <a16:creationId xmlns="" xmlns:a16="http://schemas.microsoft.com/office/drawing/2014/main" id="{082EDAF4-F86D-4088-91E3-43B0A4F6F254}"/>
              </a:ext>
            </a:extLst>
          </p:cNvPr>
          <p:cNvGrpSpPr/>
          <p:nvPr/>
        </p:nvGrpSpPr>
        <p:grpSpPr>
          <a:xfrm>
            <a:off x="9804634" y="12144854"/>
            <a:ext cx="409617" cy="635483"/>
            <a:chOff x="9289076" y="2168875"/>
            <a:chExt cx="409617" cy="635483"/>
          </a:xfrm>
        </p:grpSpPr>
        <p:sp>
          <p:nvSpPr>
            <p:cNvPr id="115" name="Trapezoid 114">
              <a:extLst>
                <a:ext uri="{FF2B5EF4-FFF2-40B4-BE49-F238E27FC236}">
                  <a16:creationId xmlns="" xmlns:a16="http://schemas.microsoft.com/office/drawing/2014/main"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 xmlns:a16="http://schemas.microsoft.com/office/drawing/2014/main"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7" name="Group 116">
              <a:extLst>
                <a:ext uri="{FF2B5EF4-FFF2-40B4-BE49-F238E27FC236}">
                  <a16:creationId xmlns="" xmlns:a16="http://schemas.microsoft.com/office/drawing/2014/main" id="{CE800E25-C448-4E42-98A3-48239E142936}"/>
                </a:ext>
              </a:extLst>
            </p:cNvPr>
            <p:cNvGrpSpPr/>
            <p:nvPr/>
          </p:nvGrpSpPr>
          <p:grpSpPr>
            <a:xfrm>
              <a:off x="9289076" y="2168875"/>
              <a:ext cx="404813" cy="384026"/>
              <a:chOff x="3081337" y="504825"/>
              <a:chExt cx="404813" cy="514350"/>
            </a:xfrm>
          </p:grpSpPr>
          <p:cxnSp>
            <p:nvCxnSpPr>
              <p:cNvPr id="118" name="Straight Arrow Connector 117">
                <a:extLst>
                  <a:ext uri="{FF2B5EF4-FFF2-40B4-BE49-F238E27FC236}">
                    <a16:creationId xmlns="" xmlns:a16="http://schemas.microsoft.com/office/drawing/2014/main"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9" name="Teardrop 118">
                <a:extLst>
                  <a:ext uri="{FF2B5EF4-FFF2-40B4-BE49-F238E27FC236}">
                    <a16:creationId xmlns="" xmlns:a16="http://schemas.microsoft.com/office/drawing/2014/main"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Teardrop 119">
                <a:extLst>
                  <a:ext uri="{FF2B5EF4-FFF2-40B4-BE49-F238E27FC236}">
                    <a16:creationId xmlns="" xmlns:a16="http://schemas.microsoft.com/office/drawing/2014/main"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1" name="TextBox 120">
            <a:extLst>
              <a:ext uri="{FF2B5EF4-FFF2-40B4-BE49-F238E27FC236}">
                <a16:creationId xmlns="" xmlns:a16="http://schemas.microsoft.com/office/drawing/2014/main" id="{B463A3F9-8D01-4271-A026-CDC1A7B089FB}"/>
              </a:ext>
            </a:extLst>
          </p:cNvPr>
          <p:cNvSpPr txBox="1"/>
          <p:nvPr/>
        </p:nvSpPr>
        <p:spPr>
          <a:xfrm>
            <a:off x="9772906" y="12769178"/>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22" name="Group 121">
            <a:extLst>
              <a:ext uri="{FF2B5EF4-FFF2-40B4-BE49-F238E27FC236}">
                <a16:creationId xmlns="" xmlns:a16="http://schemas.microsoft.com/office/drawing/2014/main" id="{020F7757-0CCD-4B81-8F00-A2249F39AEAF}"/>
              </a:ext>
            </a:extLst>
          </p:cNvPr>
          <p:cNvGrpSpPr/>
          <p:nvPr/>
        </p:nvGrpSpPr>
        <p:grpSpPr>
          <a:xfrm>
            <a:off x="10487806" y="12144854"/>
            <a:ext cx="409617" cy="635483"/>
            <a:chOff x="9289076" y="2168875"/>
            <a:chExt cx="409617" cy="635483"/>
          </a:xfrm>
        </p:grpSpPr>
        <p:sp>
          <p:nvSpPr>
            <p:cNvPr id="123" name="Trapezoid 122">
              <a:extLst>
                <a:ext uri="{FF2B5EF4-FFF2-40B4-BE49-F238E27FC236}">
                  <a16:creationId xmlns="" xmlns:a16="http://schemas.microsoft.com/office/drawing/2014/main"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 xmlns:a16="http://schemas.microsoft.com/office/drawing/2014/main"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25" name="Group 124">
              <a:extLst>
                <a:ext uri="{FF2B5EF4-FFF2-40B4-BE49-F238E27FC236}">
                  <a16:creationId xmlns="" xmlns:a16="http://schemas.microsoft.com/office/drawing/2014/main" id="{18BF7794-CA44-468E-847B-4D53AB49D872}"/>
                </a:ext>
              </a:extLst>
            </p:cNvPr>
            <p:cNvGrpSpPr/>
            <p:nvPr/>
          </p:nvGrpSpPr>
          <p:grpSpPr>
            <a:xfrm>
              <a:off x="9289076" y="2168875"/>
              <a:ext cx="404813" cy="384026"/>
              <a:chOff x="3081337" y="504825"/>
              <a:chExt cx="404813" cy="514350"/>
            </a:xfrm>
          </p:grpSpPr>
          <p:cxnSp>
            <p:nvCxnSpPr>
              <p:cNvPr id="126" name="Straight Arrow Connector 125">
                <a:extLst>
                  <a:ext uri="{FF2B5EF4-FFF2-40B4-BE49-F238E27FC236}">
                    <a16:creationId xmlns="" xmlns:a16="http://schemas.microsoft.com/office/drawing/2014/main"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27" name="Teardrop 126">
                <a:extLst>
                  <a:ext uri="{FF2B5EF4-FFF2-40B4-BE49-F238E27FC236}">
                    <a16:creationId xmlns="" xmlns:a16="http://schemas.microsoft.com/office/drawing/2014/main"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Teardrop 127">
                <a:extLst>
                  <a:ext uri="{FF2B5EF4-FFF2-40B4-BE49-F238E27FC236}">
                    <a16:creationId xmlns="" xmlns:a16="http://schemas.microsoft.com/office/drawing/2014/main"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9" name="TextBox 128">
            <a:extLst>
              <a:ext uri="{FF2B5EF4-FFF2-40B4-BE49-F238E27FC236}">
                <a16:creationId xmlns="" xmlns:a16="http://schemas.microsoft.com/office/drawing/2014/main" id="{448FA8BB-43D4-4AAC-914A-B072E232BA1C}"/>
              </a:ext>
            </a:extLst>
          </p:cNvPr>
          <p:cNvSpPr txBox="1"/>
          <p:nvPr/>
        </p:nvSpPr>
        <p:spPr>
          <a:xfrm>
            <a:off x="10426955" y="12775527"/>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30" name="Straight Arrow Connector 129">
            <a:extLst>
              <a:ext uri="{FF2B5EF4-FFF2-40B4-BE49-F238E27FC236}">
                <a16:creationId xmlns="" xmlns:a16="http://schemas.microsoft.com/office/drawing/2014/main" id="{2B8BA4D1-AE39-449A-8116-3AB76A621D77}"/>
              </a:ext>
            </a:extLst>
          </p:cNvPr>
          <p:cNvCxnSpPr>
            <a:cxnSpLocks/>
          </p:cNvCxnSpPr>
          <p:nvPr/>
        </p:nvCxnSpPr>
        <p:spPr>
          <a:xfrm flipH="1">
            <a:off x="10125025" y="11943926"/>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 xmlns:a16="http://schemas.microsoft.com/office/drawing/2014/main" id="{B70ED49F-4F89-4B50-A6FE-8084CF85DE7C}"/>
              </a:ext>
            </a:extLst>
          </p:cNvPr>
          <p:cNvCxnSpPr>
            <a:cxnSpLocks/>
          </p:cNvCxnSpPr>
          <p:nvPr/>
        </p:nvCxnSpPr>
        <p:spPr>
          <a:xfrm>
            <a:off x="10631233" y="11950276"/>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 xmlns:a16="http://schemas.microsoft.com/office/drawing/2014/main" id="{D37008AE-59D4-4C6B-9141-592EA8E66FB4}"/>
              </a:ext>
            </a:extLst>
          </p:cNvPr>
          <p:cNvCxnSpPr>
            <a:cxnSpLocks/>
          </p:cNvCxnSpPr>
          <p:nvPr/>
        </p:nvCxnSpPr>
        <p:spPr>
          <a:xfrm>
            <a:off x="4364383" y="1535327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 xmlns:a16="http://schemas.microsoft.com/office/drawing/2014/main" id="{A1D25B37-437D-49A8-BDFC-F76FB15EDD60}"/>
              </a:ext>
            </a:extLst>
          </p:cNvPr>
          <p:cNvSpPr txBox="1"/>
          <p:nvPr/>
        </p:nvSpPr>
        <p:spPr>
          <a:xfrm>
            <a:off x="4829589" y="15189380"/>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TextBox 133">
            <a:extLst>
              <a:ext uri="{FF2B5EF4-FFF2-40B4-BE49-F238E27FC236}">
                <a16:creationId xmlns="" xmlns:a16="http://schemas.microsoft.com/office/drawing/2014/main" id="{6391E81A-1C6E-4D82-A42A-FB69CC1189A7}"/>
              </a:ext>
            </a:extLst>
          </p:cNvPr>
          <p:cNvSpPr txBox="1"/>
          <p:nvPr/>
        </p:nvSpPr>
        <p:spPr>
          <a:xfrm>
            <a:off x="11784021" y="14063993"/>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pic>
        <p:nvPicPr>
          <p:cNvPr id="13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3674" y="10896822"/>
            <a:ext cx="6349913" cy="387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9783" y="31745502"/>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8947" y="18075921"/>
            <a:ext cx="5610805" cy="3924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010503" y="32002339"/>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050700" y="18739697"/>
            <a:ext cx="4084157" cy="2856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57134" y="18905317"/>
            <a:ext cx="3401324" cy="224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5094" y="18971243"/>
            <a:ext cx="3401327" cy="224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26442" y="32413764"/>
            <a:ext cx="3837681" cy="253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58021" y="32224183"/>
            <a:ext cx="3616539" cy="2384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1"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0476" y="36254227"/>
            <a:ext cx="5113041" cy="473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8037" y="21451270"/>
            <a:ext cx="7175245" cy="581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1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474750" y="37318740"/>
            <a:ext cx="4799597" cy="417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88416" y="22407989"/>
            <a:ext cx="41973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 name="Picture 7"/>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3495" r="7794"/>
          <a:stretch/>
        </p:blipFill>
        <p:spPr bwMode="auto">
          <a:xfrm>
            <a:off x="22602946" y="22356898"/>
            <a:ext cx="7531911" cy="49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6" name="Picture 8"/>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3690" r="12422"/>
          <a:stretch/>
        </p:blipFill>
        <p:spPr bwMode="auto">
          <a:xfrm>
            <a:off x="8693486" y="22407989"/>
            <a:ext cx="7648706" cy="5380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 name="Picture 6"/>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1029" r="13274"/>
          <a:stretch/>
        </p:blipFill>
        <p:spPr bwMode="auto">
          <a:xfrm>
            <a:off x="22556715" y="36921528"/>
            <a:ext cx="7243514" cy="49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 name="Picture 5"/>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3474" r="10500"/>
          <a:stretch/>
        </p:blipFill>
        <p:spPr bwMode="auto">
          <a:xfrm>
            <a:off x="6663518" y="36433524"/>
            <a:ext cx="7275033" cy="49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 name="TextBox 158"/>
          <p:cNvSpPr txBox="1"/>
          <p:nvPr/>
        </p:nvSpPr>
        <p:spPr>
          <a:xfrm>
            <a:off x="10939770" y="6651665"/>
            <a:ext cx="9677400" cy="2985433"/>
          </a:xfrm>
          <a:prstGeom prst="rect">
            <a:avLst/>
          </a:prstGeom>
          <a:noFill/>
        </p:spPr>
        <p:txBody>
          <a:bodyPr wrap="square" rtlCol="0">
            <a:spAutoFit/>
          </a:bodyPr>
          <a:lstStyle/>
          <a:p>
            <a:r>
              <a:rPr lang="en-US" sz="5400" dirty="0"/>
              <a:t>Material and methods</a:t>
            </a:r>
          </a:p>
          <a:p>
            <a:endParaRPr lang="en-US" sz="5400" dirty="0"/>
          </a:p>
          <a:p>
            <a:r>
              <a:rPr lang="en-US" sz="2000" dirty="0"/>
              <a:t>Plant-microbe-insect </a:t>
            </a:r>
            <a:r>
              <a:rPr lang="en-US" sz="2000" dirty="0" err="1"/>
              <a:t>interactiosn</a:t>
            </a:r>
            <a:r>
              <a:rPr lang="en-US" sz="2000" dirty="0"/>
              <a:t> are very complex, but can still be exploited for sustainable agriculture. Here, we expose two </a:t>
            </a:r>
            <a:r>
              <a:rPr lang="en-US" sz="2000" dirty="0" err="1"/>
              <a:t>Brassicaceae</a:t>
            </a:r>
            <a:r>
              <a:rPr lang="en-US" sz="2000" dirty="0"/>
              <a:t>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a:t>
            </a:r>
            <a:r>
              <a:rPr lang="en-US" sz="2000" dirty="0" err="1"/>
              <a:t>herbivory</a:t>
            </a:r>
            <a:r>
              <a:rPr lang="en-US" sz="2000" dirty="0"/>
              <a:t> stress, and then profiled the bacterial communities with </a:t>
            </a:r>
            <a:r>
              <a:rPr lang="en-US" sz="2000" dirty="0" err="1"/>
              <a:t>amplicon</a:t>
            </a:r>
            <a:r>
              <a:rPr lang="en-US" sz="2000" dirty="0"/>
              <a:t> sequencing in the </a:t>
            </a:r>
            <a:r>
              <a:rPr lang="en-US" sz="2000" dirty="0" err="1"/>
              <a:t>MiSeq</a:t>
            </a:r>
            <a:r>
              <a:rPr lang="en-US" sz="2000" dirty="0"/>
              <a:t> platform. </a:t>
            </a:r>
          </a:p>
        </p:txBody>
      </p:sp>
      <p:graphicFrame>
        <p:nvGraphicFramePr>
          <p:cNvPr id="2" name="Table 2">
            <a:extLst>
              <a:ext uri="{FF2B5EF4-FFF2-40B4-BE49-F238E27FC236}">
                <a16:creationId xmlns="" xmlns:a16="http://schemas.microsoft.com/office/drawing/2014/main" id="{5E29C232-AA6B-4619-951F-13942B393214}"/>
              </a:ext>
            </a:extLst>
          </p:cNvPr>
          <p:cNvGraphicFramePr>
            <a:graphicFrameLocks noGrp="1"/>
          </p:cNvGraphicFramePr>
          <p:nvPr>
            <p:extLst>
              <p:ext uri="{D42A27DB-BD31-4B8C-83A1-F6EECF244321}">
                <p14:modId xmlns:p14="http://schemas.microsoft.com/office/powerpoint/2010/main" val="1368214104"/>
              </p:ext>
            </p:extLst>
          </p:nvPr>
        </p:nvGraphicFramePr>
        <p:xfrm>
          <a:off x="1130078" y="18896916"/>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1" name="Table 2">
            <a:extLst>
              <a:ext uri="{FF2B5EF4-FFF2-40B4-BE49-F238E27FC236}">
                <a16:creationId xmlns="" xmlns:a16="http://schemas.microsoft.com/office/drawing/2014/main" id="{E7E591D7-1B47-4DC1-B308-6BFFC79116AF}"/>
              </a:ext>
            </a:extLst>
          </p:cNvPr>
          <p:cNvGraphicFramePr>
            <a:graphicFrameLocks noGrp="1"/>
          </p:cNvGraphicFramePr>
          <p:nvPr>
            <p:extLst>
              <p:ext uri="{D42A27DB-BD31-4B8C-83A1-F6EECF244321}">
                <p14:modId xmlns:p14="http://schemas.microsoft.com/office/powerpoint/2010/main" val="419397673"/>
              </p:ext>
            </p:extLst>
          </p:nvPr>
        </p:nvGraphicFramePr>
        <p:xfrm>
          <a:off x="17665417" y="18896916"/>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2" name="Table 2">
            <a:extLst>
              <a:ext uri="{FF2B5EF4-FFF2-40B4-BE49-F238E27FC236}">
                <a16:creationId xmlns="" xmlns:a16="http://schemas.microsoft.com/office/drawing/2014/main" id="{2BB50FBC-A979-4646-98CB-0015FD534E04}"/>
              </a:ext>
            </a:extLst>
          </p:cNvPr>
          <p:cNvGraphicFramePr>
            <a:graphicFrameLocks noGrp="1"/>
          </p:cNvGraphicFramePr>
          <p:nvPr>
            <p:extLst>
              <p:ext uri="{D42A27DB-BD31-4B8C-83A1-F6EECF244321}">
                <p14:modId xmlns:p14="http://schemas.microsoft.com/office/powerpoint/2010/main" val="2566229589"/>
              </p:ext>
            </p:extLst>
          </p:nvPr>
        </p:nvGraphicFramePr>
        <p:xfrm>
          <a:off x="428543" y="32207547"/>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3" name="Table 2">
            <a:extLst>
              <a:ext uri="{FF2B5EF4-FFF2-40B4-BE49-F238E27FC236}">
                <a16:creationId xmlns="" xmlns:a16="http://schemas.microsoft.com/office/drawing/2014/main" id="{8BC98536-7B7A-44F3-A9EB-4D944B6054B6}"/>
              </a:ext>
            </a:extLst>
          </p:cNvPr>
          <p:cNvGraphicFramePr>
            <a:graphicFrameLocks noGrp="1"/>
          </p:cNvGraphicFramePr>
          <p:nvPr>
            <p:extLst>
              <p:ext uri="{D42A27DB-BD31-4B8C-83A1-F6EECF244321}">
                <p14:modId xmlns:p14="http://schemas.microsoft.com/office/powerpoint/2010/main" val="445047781"/>
              </p:ext>
            </p:extLst>
          </p:nvPr>
        </p:nvGraphicFramePr>
        <p:xfrm>
          <a:off x="16256837" y="32406433"/>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pic>
        <p:nvPicPr>
          <p:cNvPr id="165" name="Picture 164">
            <a:extLst>
              <a:ext uri="{FF2B5EF4-FFF2-40B4-BE49-F238E27FC236}">
                <a16:creationId xmlns="" xmlns:a16="http://schemas.microsoft.com/office/drawing/2014/main" id="{6F3E8252-B5A1-4DF2-AEDC-FBB2851D323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397896" y="10639093"/>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 xmlns:a16="http://schemas.microsoft.com/office/drawing/2014/main" id="{B372C283-F30C-4B62-8366-CEC35B0DC402}"/>
              </a:ext>
            </a:extLst>
          </p:cNvPr>
          <p:cNvSpPr txBox="1"/>
          <p:nvPr/>
        </p:nvSpPr>
        <p:spPr>
          <a:xfrm>
            <a:off x="4082060" y="17192325"/>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1" name="TextBox 170">
            <a:extLst>
              <a:ext uri="{FF2B5EF4-FFF2-40B4-BE49-F238E27FC236}">
                <a16:creationId xmlns="" xmlns:a16="http://schemas.microsoft.com/office/drawing/2014/main" id="{2ADE9ECD-6289-44C3-B75F-DE5F463691A0}"/>
              </a:ext>
            </a:extLst>
          </p:cNvPr>
          <p:cNvSpPr txBox="1"/>
          <p:nvPr/>
        </p:nvSpPr>
        <p:spPr>
          <a:xfrm rot="16200000">
            <a:off x="36679016" y="33922901"/>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2" name="TextBox 171">
            <a:extLst>
              <a:ext uri="{FF2B5EF4-FFF2-40B4-BE49-F238E27FC236}">
                <a16:creationId xmlns="" xmlns:a16="http://schemas.microsoft.com/office/drawing/2014/main" id="{31B27181-03A7-4B04-A357-890A7B65617D}"/>
              </a:ext>
            </a:extLst>
          </p:cNvPr>
          <p:cNvSpPr txBox="1"/>
          <p:nvPr/>
        </p:nvSpPr>
        <p:spPr>
          <a:xfrm rot="16200000">
            <a:off x="36884415" y="39305457"/>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pic>
        <p:nvPicPr>
          <p:cNvPr id="173" name="Picture 12">
            <a:extLst>
              <a:ext uri="{FF2B5EF4-FFF2-40B4-BE49-F238E27FC236}">
                <a16:creationId xmlns="" xmlns:a16="http://schemas.microsoft.com/office/drawing/2014/main" id="{8DB1EC03-060E-44D9-8BB0-0D6052CA398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86068" b="69882"/>
          <a:stretch/>
        </p:blipFill>
        <p:spPr bwMode="auto">
          <a:xfrm>
            <a:off x="54194037" y="41712978"/>
            <a:ext cx="1554662" cy="350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6" name="Table 135">
            <a:extLst>
              <a:ext uri="{FF2B5EF4-FFF2-40B4-BE49-F238E27FC236}">
                <a16:creationId xmlns="" xmlns:a16="http://schemas.microsoft.com/office/drawing/2014/main" id="{E6380D7E-2C85-4D8F-99E5-3436044F240C}"/>
              </a:ext>
            </a:extLst>
          </p:cNvPr>
          <p:cNvGraphicFramePr>
            <a:graphicFrameLocks noGrp="1"/>
          </p:cNvGraphicFramePr>
          <p:nvPr>
            <p:extLst>
              <p:ext uri="{D42A27DB-BD31-4B8C-83A1-F6EECF244321}">
                <p14:modId xmlns:p14="http://schemas.microsoft.com/office/powerpoint/2010/main" val="2375504640"/>
              </p:ext>
            </p:extLst>
          </p:nvPr>
        </p:nvGraphicFramePr>
        <p:xfrm>
          <a:off x="63409402" y="42688023"/>
          <a:ext cx="5829856" cy="2083092"/>
        </p:xfrm>
        <a:graphic>
          <a:graphicData uri="http://schemas.openxmlformats.org/drawingml/2006/table">
            <a:tbl>
              <a:tblPr/>
              <a:tblGrid>
                <a:gridCol w="1457464">
                  <a:extLst>
                    <a:ext uri="{9D8B030D-6E8A-4147-A177-3AD203B41FA5}">
                      <a16:colId xmlns="" xmlns:a16="http://schemas.microsoft.com/office/drawing/2014/main" val="2117917739"/>
                    </a:ext>
                  </a:extLst>
                </a:gridCol>
                <a:gridCol w="1457464">
                  <a:extLst>
                    <a:ext uri="{9D8B030D-6E8A-4147-A177-3AD203B41FA5}">
                      <a16:colId xmlns="" xmlns:a16="http://schemas.microsoft.com/office/drawing/2014/main" val="3600664921"/>
                    </a:ext>
                  </a:extLst>
                </a:gridCol>
                <a:gridCol w="1457464">
                  <a:extLst>
                    <a:ext uri="{9D8B030D-6E8A-4147-A177-3AD203B41FA5}">
                      <a16:colId xmlns="" xmlns:a16="http://schemas.microsoft.com/office/drawing/2014/main" val="3179524984"/>
                    </a:ext>
                  </a:extLst>
                </a:gridCol>
                <a:gridCol w="1457464">
                  <a:extLst>
                    <a:ext uri="{9D8B030D-6E8A-4147-A177-3AD203B41FA5}">
                      <a16:colId xmlns="" xmlns:a16="http://schemas.microsoft.com/office/drawing/2014/main" val="2231068569"/>
                    </a:ext>
                  </a:extLst>
                </a:gridCol>
              </a:tblGrid>
              <a:tr h="460964">
                <a:tc>
                  <a:txBody>
                    <a:bodyPr/>
                    <a:lstStyle/>
                    <a:p>
                      <a:pPr algn="ctr" fontAlgn="auto"/>
                      <a:r>
                        <a:rPr lang="en-US" sz="1100" b="0" i="0" u="none" strike="noStrike" dirty="0">
                          <a:solidFill>
                            <a:srgbClr val="000000"/>
                          </a:solidFill>
                          <a:effectLst/>
                          <a:latin typeface="Calibri" panose="020F0502020204030204" pitchFamily="34" charset="0"/>
                        </a:rPr>
                        <a:t>​</a:t>
                      </a: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auto"/>
                      <a:r>
                        <a:rPr lang="en-US" sz="1100" b="0" i="0" u="none" strike="noStrike" dirty="0">
                          <a:solidFill>
                            <a:srgbClr val="000000"/>
                          </a:solidFill>
                          <a:effectLst/>
                          <a:latin typeface="Calibri" panose="020F0502020204030204" pitchFamily="34" charset="0"/>
                        </a:rPr>
                        <a:t>​</a:t>
                      </a:r>
                    </a:p>
                    <a:p>
                      <a:pPr algn="ctr" fontAlgn="base"/>
                      <a:r>
                        <a:rPr lang="en-US" sz="1100" b="0" i="0" u="none" strike="noStrike" dirty="0">
                          <a:solidFill>
                            <a:srgbClr val="000000"/>
                          </a:solidFill>
                          <a:effectLst/>
                          <a:latin typeface="Calibri" panose="020F0502020204030204" pitchFamily="34" charset="0"/>
                        </a:rPr>
                        <a:t>ASV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ASV not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Total (R)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9590130"/>
                  </a:ext>
                </a:extLst>
              </a:tr>
              <a:tr h="390539">
                <a:tc>
                  <a:txBody>
                    <a:bodyPr/>
                    <a:lstStyle/>
                    <a:p>
                      <a:pPr algn="ctr" fontAlgn="base"/>
                      <a:r>
                        <a:rPr lang="en-US" sz="1100" b="0" i="0" u="none" strike="noStrike" dirty="0">
                          <a:solidFill>
                            <a:srgbClr val="000000"/>
                          </a:solidFill>
                          <a:effectLst/>
                          <a:latin typeface="Calibri" panose="020F0502020204030204" pitchFamily="34" charset="0"/>
                        </a:rPr>
                        <a:t>ASV in 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u="none" strike="noStrike" dirty="0" err="1">
                          <a:solidFill>
                            <a:srgbClr val="000000"/>
                          </a:solidFill>
                          <a:effectLst/>
                          <a:latin typeface="Calibri" panose="020F0502020204030204" pitchFamily="34" charset="0"/>
                        </a:rPr>
                        <a:t>Mucilaginibacter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62</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4165994230"/>
                  </a:ext>
                </a:extLst>
              </a:tr>
              <a:tr h="320114">
                <a:tc>
                  <a:txBody>
                    <a:bodyPr/>
                    <a:lstStyle/>
                    <a:p>
                      <a:pPr algn="ctr" fontAlgn="base"/>
                      <a:r>
                        <a:rPr lang="en-US" sz="1100" b="0" i="0" u="none" strike="noStrike" dirty="0">
                          <a:solidFill>
                            <a:srgbClr val="000000"/>
                          </a:solidFill>
                          <a:effectLst/>
                          <a:latin typeface="Calibri" panose="020F0502020204030204" pitchFamily="34" charset="0"/>
                        </a:rPr>
                        <a:t>ASV in </a:t>
                      </a:r>
                      <a:r>
                        <a:rPr lang="en-US" sz="1100" b="0" i="0" u="none" strike="noStrike" dirty="0" err="1">
                          <a:solidFill>
                            <a:srgbClr val="000000"/>
                          </a:solidFill>
                          <a:effectLst/>
                          <a:latin typeface="Calibri" panose="020F0502020204030204" pitchFamily="34" charset="0"/>
                        </a:rPr>
                        <a:t>othergenus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48</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2442</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2490</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2577755914"/>
                  </a:ext>
                </a:extLst>
              </a:tr>
              <a:tr h="300012">
                <a:tc>
                  <a:txBody>
                    <a:bodyPr/>
                    <a:lstStyle/>
                    <a:p>
                      <a:pPr algn="ctr" fontAlgn="base"/>
                      <a:r>
                        <a:rPr lang="en-US" sz="1100" b="0" i="0" u="none" strike="noStrike">
                          <a:solidFill>
                            <a:srgbClr val="000000"/>
                          </a:solidFill>
                          <a:effectLst/>
                          <a:latin typeface="Calibri" panose="020F0502020204030204" pitchFamily="34" charset="0"/>
                        </a:rPr>
                        <a:t>Total (C)</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53</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2499</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2557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3990992041"/>
                  </a:ext>
                </a:extLst>
              </a:tr>
            </a:tbl>
          </a:graphicData>
        </a:graphic>
      </p:graphicFrame>
      <p:sp>
        <p:nvSpPr>
          <p:cNvPr id="175" name="Rectangle 1">
            <a:extLst>
              <a:ext uri="{FF2B5EF4-FFF2-40B4-BE49-F238E27FC236}">
                <a16:creationId xmlns="" xmlns:a16="http://schemas.microsoft.com/office/drawing/2014/main" id="{7A4C5F37-0AC0-413F-AAED-F9BC97FDF255}"/>
              </a:ext>
            </a:extLst>
          </p:cNvPr>
          <p:cNvSpPr>
            <a:spLocks noChangeArrowheads="1"/>
          </p:cNvSpPr>
          <p:nvPr/>
        </p:nvSpPr>
        <p:spPr bwMode="auto">
          <a:xfrm>
            <a:off x="40191593" y="32334182"/>
            <a:ext cx="30267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nl-NL" altLang="nl-N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177" name="TextBox 176">
            <a:extLst>
              <a:ext uri="{FF2B5EF4-FFF2-40B4-BE49-F238E27FC236}">
                <a16:creationId xmlns="" xmlns:a16="http://schemas.microsoft.com/office/drawing/2014/main" id="{2BDA59BB-8C7C-454C-A27F-3E5E2BE13BD4}"/>
              </a:ext>
            </a:extLst>
          </p:cNvPr>
          <p:cNvSpPr txBox="1"/>
          <p:nvPr/>
        </p:nvSpPr>
        <p:spPr>
          <a:xfrm>
            <a:off x="39758722" y="42998472"/>
            <a:ext cx="7811500" cy="1631216"/>
          </a:xfrm>
          <a:prstGeom prst="rect">
            <a:avLst/>
          </a:prstGeom>
          <a:noFill/>
        </p:spPr>
        <p:txBody>
          <a:bodyPr wrap="square">
            <a:spAutoFit/>
          </a:bodyPr>
          <a:lstStyle/>
          <a:p>
            <a:r>
              <a:rPr lang="en-US" sz="2000" dirty="0"/>
              <a:t>Plant-microbe-insect </a:t>
            </a:r>
            <a:r>
              <a:rPr lang="en-US" sz="2000" dirty="0" err="1"/>
              <a:t>interactiosn</a:t>
            </a:r>
            <a:r>
              <a:rPr lang="en-US" sz="2000" dirty="0"/>
              <a:t> are very complex, but can still be exploited for sustainable agriculture. Here, we expose two Brassicaceae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herbivory stress, and then profiled the bacterial communities with amplicon sequencing in the </a:t>
            </a:r>
            <a:r>
              <a:rPr lang="en-US" sz="2000" dirty="0" err="1"/>
              <a:t>MiSeq</a:t>
            </a:r>
            <a:r>
              <a:rPr lang="en-US" sz="2000" dirty="0"/>
              <a:t> platform. </a:t>
            </a:r>
          </a:p>
        </p:txBody>
      </p:sp>
      <p:sp>
        <p:nvSpPr>
          <p:cNvPr id="178" name="TextBox 177">
            <a:extLst>
              <a:ext uri="{FF2B5EF4-FFF2-40B4-BE49-F238E27FC236}">
                <a16:creationId xmlns="" xmlns:a16="http://schemas.microsoft.com/office/drawing/2014/main" id="{0917BE09-879B-4A94-A6CE-2E3A6CF1BF0D}"/>
              </a:ext>
            </a:extLst>
          </p:cNvPr>
          <p:cNvSpPr txBox="1"/>
          <p:nvPr/>
        </p:nvSpPr>
        <p:spPr>
          <a:xfrm>
            <a:off x="49793875" y="42051149"/>
            <a:ext cx="4343400" cy="3170099"/>
          </a:xfrm>
          <a:prstGeom prst="rect">
            <a:avLst/>
          </a:prstGeom>
          <a:noFill/>
        </p:spPr>
        <p:txBody>
          <a:bodyPr wrap="square">
            <a:spAutoFit/>
          </a:bodyPr>
          <a:lstStyle/>
          <a:p>
            <a:r>
              <a:rPr lang="en-US" sz="2000" dirty="0"/>
              <a:t>Plant-microbe-insect </a:t>
            </a:r>
            <a:r>
              <a:rPr lang="en-US" sz="2000" dirty="0" err="1"/>
              <a:t>interactiosn</a:t>
            </a:r>
            <a:r>
              <a:rPr lang="en-US" sz="2000" dirty="0"/>
              <a:t> are very complex, but can still be exploited for sustainable agriculture. Here, we expose two Brassicaceae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herbivory stress, and then profiled the bacterial communities with amplicon sequencing in the </a:t>
            </a:r>
            <a:r>
              <a:rPr lang="en-US" sz="2000" dirty="0" err="1"/>
              <a:t>MiSeq</a:t>
            </a:r>
            <a:r>
              <a:rPr lang="en-US" sz="2000" dirty="0"/>
              <a:t> platform. </a:t>
            </a:r>
          </a:p>
        </p:txBody>
      </p:sp>
      <p:sp>
        <p:nvSpPr>
          <p:cNvPr id="176" name="TextBox 175">
            <a:extLst>
              <a:ext uri="{FF2B5EF4-FFF2-40B4-BE49-F238E27FC236}">
                <a16:creationId xmlns="" xmlns:a16="http://schemas.microsoft.com/office/drawing/2014/main" id="{76CA6DAD-26CF-4001-B11F-B2645C7C35FD}"/>
              </a:ext>
            </a:extLst>
          </p:cNvPr>
          <p:cNvSpPr txBox="1"/>
          <p:nvPr/>
        </p:nvSpPr>
        <p:spPr>
          <a:xfrm>
            <a:off x="22459512" y="17238330"/>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42" name="L-Shape 141">
            <a:extLst>
              <a:ext uri="{FF2B5EF4-FFF2-40B4-BE49-F238E27FC236}">
                <a16:creationId xmlns="" xmlns:a16="http://schemas.microsoft.com/office/drawing/2014/main" id="{BEF5025D-EC6C-4F46-8C35-C654E3B0B03E}"/>
              </a:ext>
            </a:extLst>
          </p:cNvPr>
          <p:cNvSpPr/>
          <p:nvPr/>
        </p:nvSpPr>
        <p:spPr>
          <a:xfrm rot="5400000">
            <a:off x="3839851" y="15254647"/>
            <a:ext cx="10076573" cy="16140202"/>
          </a:xfrm>
          <a:prstGeom prst="corner">
            <a:avLst>
              <a:gd name="adj1" fmla="val 72953"/>
              <a:gd name="adj2" fmla="val 38257"/>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50" name="Rectangle 149">
            <a:extLst>
              <a:ext uri="{FF2B5EF4-FFF2-40B4-BE49-F238E27FC236}">
                <a16:creationId xmlns="" xmlns:a16="http://schemas.microsoft.com/office/drawing/2014/main" id="{12CB0204-44C8-4212-A926-9342D99BA015}"/>
              </a:ext>
            </a:extLst>
          </p:cNvPr>
          <p:cNvSpPr/>
          <p:nvPr/>
        </p:nvSpPr>
        <p:spPr>
          <a:xfrm>
            <a:off x="8166336" y="22148565"/>
            <a:ext cx="8781903" cy="6214470"/>
          </a:xfrm>
          <a:prstGeom prst="rect">
            <a:avLst/>
          </a:prstGeom>
          <a:solidFill>
            <a:srgbClr val="FCD5B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9" name="L-Shape 178">
            <a:extLst>
              <a:ext uri="{FF2B5EF4-FFF2-40B4-BE49-F238E27FC236}">
                <a16:creationId xmlns="" xmlns:a16="http://schemas.microsoft.com/office/drawing/2014/main" id="{53226D9E-B5FD-44F7-B459-B31AE32FAF38}"/>
              </a:ext>
            </a:extLst>
          </p:cNvPr>
          <p:cNvSpPr/>
          <p:nvPr/>
        </p:nvSpPr>
        <p:spPr>
          <a:xfrm rot="5400000">
            <a:off x="19089212" y="16139123"/>
            <a:ext cx="10076573" cy="14358521"/>
          </a:xfrm>
          <a:prstGeom prst="corner">
            <a:avLst>
              <a:gd name="adj1" fmla="val 72953"/>
              <a:gd name="adj2" fmla="val 38257"/>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80" name="Rectangle 179">
            <a:extLst>
              <a:ext uri="{FF2B5EF4-FFF2-40B4-BE49-F238E27FC236}">
                <a16:creationId xmlns="" xmlns:a16="http://schemas.microsoft.com/office/drawing/2014/main" id="{5E10E5FE-F3A8-4D27-86E6-82F08451961B}"/>
              </a:ext>
            </a:extLst>
          </p:cNvPr>
          <p:cNvSpPr/>
          <p:nvPr/>
        </p:nvSpPr>
        <p:spPr>
          <a:xfrm>
            <a:off x="22524857" y="22142200"/>
            <a:ext cx="8781903" cy="6214470"/>
          </a:xfrm>
          <a:prstGeom prst="rect">
            <a:avLst/>
          </a:prstGeom>
          <a:solidFill>
            <a:srgbClr val="FCD5B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1" name="L-Shape 180">
            <a:extLst>
              <a:ext uri="{FF2B5EF4-FFF2-40B4-BE49-F238E27FC236}">
                <a16:creationId xmlns="" xmlns:a16="http://schemas.microsoft.com/office/drawing/2014/main" id="{A3E609BA-A8C4-4617-843E-ECD4B5A81A84}"/>
              </a:ext>
            </a:extLst>
          </p:cNvPr>
          <p:cNvSpPr/>
          <p:nvPr/>
        </p:nvSpPr>
        <p:spPr>
          <a:xfrm rot="5400000">
            <a:off x="1901497" y="28299085"/>
            <a:ext cx="10076573" cy="16140202"/>
          </a:xfrm>
          <a:prstGeom prst="corner">
            <a:avLst>
              <a:gd name="adj1" fmla="val 72953"/>
              <a:gd name="adj2" fmla="val 38257"/>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82" name="Rectangle 181">
            <a:extLst>
              <a:ext uri="{FF2B5EF4-FFF2-40B4-BE49-F238E27FC236}">
                <a16:creationId xmlns="" xmlns:a16="http://schemas.microsoft.com/office/drawing/2014/main" id="{6946E4D1-53B4-4632-A342-1CE4EC54BD50}"/>
              </a:ext>
            </a:extLst>
          </p:cNvPr>
          <p:cNvSpPr/>
          <p:nvPr/>
        </p:nvSpPr>
        <p:spPr>
          <a:xfrm>
            <a:off x="6227982" y="35193003"/>
            <a:ext cx="8781903" cy="6214470"/>
          </a:xfrm>
          <a:prstGeom prst="rect">
            <a:avLst/>
          </a:prstGeom>
          <a:solidFill>
            <a:srgbClr val="FCD5B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3" name="L-Shape 182">
            <a:extLst>
              <a:ext uri="{FF2B5EF4-FFF2-40B4-BE49-F238E27FC236}">
                <a16:creationId xmlns="" xmlns:a16="http://schemas.microsoft.com/office/drawing/2014/main" id="{379CCD1A-2A7F-4637-8697-994291C6CAD3}"/>
              </a:ext>
            </a:extLst>
          </p:cNvPr>
          <p:cNvSpPr/>
          <p:nvPr/>
        </p:nvSpPr>
        <p:spPr>
          <a:xfrm rot="5400000">
            <a:off x="18198371" y="28970223"/>
            <a:ext cx="10076573" cy="16140202"/>
          </a:xfrm>
          <a:prstGeom prst="corner">
            <a:avLst>
              <a:gd name="adj1" fmla="val 72953"/>
              <a:gd name="adj2" fmla="val 38257"/>
            </a:avLst>
          </a:prstGeom>
          <a:solidFill>
            <a:srgbClr val="9BBB59">
              <a:alpha val="1686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84" name="Rectangle 183">
            <a:extLst>
              <a:ext uri="{FF2B5EF4-FFF2-40B4-BE49-F238E27FC236}">
                <a16:creationId xmlns="" xmlns:a16="http://schemas.microsoft.com/office/drawing/2014/main" id="{80F6766E-095A-4150-A96F-0A0BEF51614E}"/>
              </a:ext>
            </a:extLst>
          </p:cNvPr>
          <p:cNvSpPr/>
          <p:nvPr/>
        </p:nvSpPr>
        <p:spPr>
          <a:xfrm>
            <a:off x="22524856" y="35864141"/>
            <a:ext cx="8781903" cy="6214470"/>
          </a:xfrm>
          <a:prstGeom prst="rect">
            <a:avLst/>
          </a:prstGeom>
          <a:solidFill>
            <a:srgbClr val="FCD5B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3059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9437" y="3558832"/>
            <a:ext cx="7016524" cy="210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Wageningen University and Research - reN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3250796"/>
            <a:ext cx="4343400" cy="30403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5637" y="518319"/>
            <a:ext cx="29383038" cy="2554545"/>
          </a:xfrm>
          <a:prstGeom prst="rect">
            <a:avLst/>
          </a:prstGeom>
        </p:spPr>
        <p:txBody>
          <a:bodyPr wrap="square">
            <a:spAutoFit/>
          </a:bodyPr>
          <a:lstStyle/>
          <a:p>
            <a:pPr algn="ctr"/>
            <a:r>
              <a:rPr lang="en-US" sz="8000" i="1" dirty="0" err="1"/>
              <a:t>Brassicaceae</a:t>
            </a:r>
            <a:r>
              <a:rPr lang="en-US" sz="8000" i="1" dirty="0"/>
              <a:t> microbiome response to insect </a:t>
            </a:r>
            <a:r>
              <a:rPr lang="en-US" sz="8000" i="1" dirty="0" err="1"/>
              <a:t>herbivory</a:t>
            </a:r>
            <a:r>
              <a:rPr lang="en-US" sz="8000" i="1" dirty="0"/>
              <a:t>: summarizing random forest, network analysis, and differential abundance</a:t>
            </a:r>
            <a:endParaRPr lang="en-US" sz="8000" dirty="0"/>
          </a:p>
        </p:txBody>
      </p:sp>
      <p:sp>
        <p:nvSpPr>
          <p:cNvPr id="7" name="Rectangle 6"/>
          <p:cNvSpPr/>
          <p:nvPr/>
        </p:nvSpPr>
        <p:spPr>
          <a:xfrm>
            <a:off x="4598193" y="3523113"/>
            <a:ext cx="19542351" cy="2308324"/>
          </a:xfrm>
          <a:prstGeom prst="rect">
            <a:avLst/>
          </a:prstGeom>
        </p:spPr>
        <p:txBody>
          <a:bodyPr wrap="square">
            <a:spAutoFit/>
          </a:bodyPr>
          <a:lstStyle/>
          <a:p>
            <a:pPr algn="ctr"/>
            <a:r>
              <a:rPr lang="pt-BR" sz="4800" b="1" dirty="0"/>
              <a:t>Pedro Beschoren da Costa</a:t>
            </a:r>
            <a:r>
              <a:rPr lang="pt-BR" sz="4800" b="1" baseline="30000" dirty="0"/>
              <a:t>1</a:t>
            </a:r>
            <a:r>
              <a:rPr lang="pt-BR" sz="4800" b="1" dirty="0"/>
              <a:t>, </a:t>
            </a:r>
            <a:r>
              <a:rPr lang="pt-BR" sz="4800" dirty="0"/>
              <a:t>Marcela Gomez Aragón</a:t>
            </a:r>
            <a:r>
              <a:rPr lang="pt-BR" sz="4800" baseline="30000" dirty="0"/>
              <a:t>1</a:t>
            </a:r>
            <a:r>
              <a:rPr lang="pt-BR" sz="4800" dirty="0"/>
              <a:t>, Zulema Carracedo Lorenzo</a:t>
            </a:r>
            <a:r>
              <a:rPr lang="pt-BR" sz="4800" baseline="30000" dirty="0"/>
              <a:t>1</a:t>
            </a:r>
            <a:r>
              <a:rPr lang="pt-BR" sz="4800" dirty="0"/>
              <a:t>, Karen Kloth</a:t>
            </a:r>
            <a:r>
              <a:rPr lang="pt-BR" sz="4800" baseline="30000" dirty="0"/>
              <a:t>1</a:t>
            </a:r>
            <a:r>
              <a:rPr lang="pt-BR" sz="4800" dirty="0"/>
              <a:t>, Erik Poelman</a:t>
            </a:r>
            <a:r>
              <a:rPr lang="pt-BR" sz="4800" baseline="30000" dirty="0"/>
              <a:t>1</a:t>
            </a:r>
            <a:r>
              <a:rPr lang="pt-BR" sz="4800" dirty="0"/>
              <a:t>, Marcel Dicke</a:t>
            </a:r>
            <a:r>
              <a:rPr lang="pt-BR" sz="4800" baseline="30000" dirty="0"/>
              <a:t>1</a:t>
            </a:r>
          </a:p>
          <a:p>
            <a:pPr algn="ctr"/>
            <a:endParaRPr lang="pt-BR" sz="2000" dirty="0"/>
          </a:p>
          <a:p>
            <a:pPr algn="ctr"/>
            <a:r>
              <a:rPr lang="pt-BR" sz="2800" dirty="0"/>
              <a:t>Wageningen University and Research, Wageningen, Netherlands</a:t>
            </a:r>
            <a:endParaRPr lang="en-US" sz="2800" dirty="0"/>
          </a:p>
        </p:txBody>
      </p:sp>
      <p:sp>
        <p:nvSpPr>
          <p:cNvPr id="8" name="Rectangle 7"/>
          <p:cNvSpPr/>
          <p:nvPr/>
        </p:nvSpPr>
        <p:spPr>
          <a:xfrm>
            <a:off x="10333037" y="6291175"/>
            <a:ext cx="6048190" cy="114300"/>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TextBox 8"/>
          <p:cNvSpPr txBox="1"/>
          <p:nvPr/>
        </p:nvSpPr>
        <p:spPr>
          <a:xfrm>
            <a:off x="655638" y="6690519"/>
            <a:ext cx="9677400" cy="2985433"/>
          </a:xfrm>
          <a:prstGeom prst="rect">
            <a:avLst/>
          </a:prstGeom>
          <a:noFill/>
        </p:spPr>
        <p:txBody>
          <a:bodyPr wrap="square" rtlCol="0">
            <a:spAutoFit/>
          </a:bodyPr>
          <a:lstStyle/>
          <a:p>
            <a:r>
              <a:rPr lang="en-US" sz="5400" dirty="0"/>
              <a:t>Introduction</a:t>
            </a:r>
          </a:p>
          <a:p>
            <a:endParaRPr lang="en-US" sz="5400" dirty="0"/>
          </a:p>
          <a:p>
            <a:r>
              <a:rPr lang="en-US" sz="2000" dirty="0"/>
              <a:t>Plant-microbe-insect </a:t>
            </a:r>
            <a:r>
              <a:rPr lang="en-US" sz="2000" dirty="0" err="1"/>
              <a:t>interactiosn</a:t>
            </a:r>
            <a:r>
              <a:rPr lang="en-US" sz="2000" dirty="0"/>
              <a:t> are very complex, but can still be exploited for sustainable agriculture. Here, we expose two </a:t>
            </a:r>
            <a:r>
              <a:rPr lang="en-US" sz="2000" dirty="0" err="1"/>
              <a:t>Brassicaceae</a:t>
            </a:r>
            <a:r>
              <a:rPr lang="en-US" sz="2000" dirty="0"/>
              <a:t>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a:t>
            </a:r>
            <a:r>
              <a:rPr lang="en-US" sz="2000" dirty="0" err="1"/>
              <a:t>herbivory</a:t>
            </a:r>
            <a:r>
              <a:rPr lang="en-US" sz="2000" dirty="0"/>
              <a:t> stress, and then profiled the bacterial communities with </a:t>
            </a:r>
            <a:r>
              <a:rPr lang="en-US" sz="2000" dirty="0" err="1"/>
              <a:t>amplicon</a:t>
            </a:r>
            <a:r>
              <a:rPr lang="en-US" sz="2000" dirty="0"/>
              <a:t> sequencing in the </a:t>
            </a:r>
            <a:r>
              <a:rPr lang="en-US" sz="2000" dirty="0" err="1"/>
              <a:t>MiSeq</a:t>
            </a:r>
            <a:r>
              <a:rPr lang="en-US" sz="2000" dirty="0"/>
              <a:t> platform. </a:t>
            </a:r>
          </a:p>
        </p:txBody>
      </p:sp>
      <p:grpSp>
        <p:nvGrpSpPr>
          <p:cNvPr id="10" name="Group 9">
            <a:extLst>
              <a:ext uri="{FF2B5EF4-FFF2-40B4-BE49-F238E27FC236}">
                <a16:creationId xmlns="" xmlns:a16="http://schemas.microsoft.com/office/drawing/2014/main" id="{F2A4F72B-C11A-43F4-8CF9-2473A175BBB4}"/>
              </a:ext>
            </a:extLst>
          </p:cNvPr>
          <p:cNvGrpSpPr/>
          <p:nvPr/>
        </p:nvGrpSpPr>
        <p:grpSpPr>
          <a:xfrm>
            <a:off x="5272752" y="11632642"/>
            <a:ext cx="302243" cy="384026"/>
            <a:chOff x="3081337" y="504825"/>
            <a:chExt cx="404813" cy="514350"/>
          </a:xfrm>
        </p:grpSpPr>
        <p:cxnSp>
          <p:nvCxnSpPr>
            <p:cNvPr id="11" name="Straight Arrow Connector 10">
              <a:extLst>
                <a:ext uri="{FF2B5EF4-FFF2-40B4-BE49-F238E27FC236}">
                  <a16:creationId xmlns="" xmlns:a16="http://schemas.microsoft.com/office/drawing/2014/main" id="{D3C8D4F3-6218-400E-8B1D-4F8D1349844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2" name="Teardrop 11">
              <a:extLst>
                <a:ext uri="{FF2B5EF4-FFF2-40B4-BE49-F238E27FC236}">
                  <a16:creationId xmlns="" xmlns:a16="http://schemas.microsoft.com/office/drawing/2014/main" id="{76D8A2B0-31D0-49C9-8D9B-B6A507421601}"/>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ardrop 12">
              <a:extLst>
                <a:ext uri="{FF2B5EF4-FFF2-40B4-BE49-F238E27FC236}">
                  <a16:creationId xmlns="" xmlns:a16="http://schemas.microsoft.com/office/drawing/2014/main" id="{09ABD709-8B9C-4406-9DCE-D98D97C03DE3}"/>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4" name="Straight Connector 13">
            <a:extLst>
              <a:ext uri="{FF2B5EF4-FFF2-40B4-BE49-F238E27FC236}">
                <a16:creationId xmlns="" xmlns:a16="http://schemas.microsoft.com/office/drawing/2014/main" id="{F7EDEC86-5CF2-4E15-8044-56F8FE985A85}"/>
              </a:ext>
            </a:extLst>
          </p:cNvPr>
          <p:cNvCxnSpPr>
            <a:cxnSpLocks/>
          </p:cNvCxnSpPr>
          <p:nvPr/>
        </p:nvCxnSpPr>
        <p:spPr>
          <a:xfrm>
            <a:off x="1034704" y="14044656"/>
            <a:ext cx="11424129" cy="1842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 xmlns:a16="http://schemas.microsoft.com/office/drawing/2014/main" id="{4D71ECD9-BAE7-4547-B711-56EE038DAF7E}"/>
              </a:ext>
            </a:extLst>
          </p:cNvPr>
          <p:cNvCxnSpPr>
            <a:cxnSpLocks/>
          </p:cNvCxnSpPr>
          <p:nvPr/>
        </p:nvCxnSpPr>
        <p:spPr>
          <a:xfrm>
            <a:off x="2458272" y="138183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6C8E1081-9BD5-4756-946E-D1B5D41A78E9}"/>
              </a:ext>
            </a:extLst>
          </p:cNvPr>
          <p:cNvCxnSpPr>
            <a:cxnSpLocks/>
          </p:cNvCxnSpPr>
          <p:nvPr/>
        </p:nvCxnSpPr>
        <p:spPr>
          <a:xfrm>
            <a:off x="1735687" y="138183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540D2C5A-7FE6-4293-A1AF-78167D77D5B3}"/>
              </a:ext>
            </a:extLst>
          </p:cNvPr>
          <p:cNvSpPr txBox="1"/>
          <p:nvPr/>
        </p:nvSpPr>
        <p:spPr>
          <a:xfrm>
            <a:off x="1727993" y="14046254"/>
            <a:ext cx="65312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18" name="Straight Connector 17">
            <a:extLst>
              <a:ext uri="{FF2B5EF4-FFF2-40B4-BE49-F238E27FC236}">
                <a16:creationId xmlns="" xmlns:a16="http://schemas.microsoft.com/office/drawing/2014/main" id="{59B28518-59C6-40E0-8E80-6254856EBCB5}"/>
              </a:ext>
            </a:extLst>
          </p:cNvPr>
          <p:cNvCxnSpPr>
            <a:cxnSpLocks/>
          </p:cNvCxnSpPr>
          <p:nvPr/>
        </p:nvCxnSpPr>
        <p:spPr>
          <a:xfrm>
            <a:off x="4623875" y="13818357"/>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AC5947F9-B1E9-4F72-B5EC-AB7A2494CD01}"/>
              </a:ext>
            </a:extLst>
          </p:cNvPr>
          <p:cNvSpPr txBox="1"/>
          <p:nvPr/>
        </p:nvSpPr>
        <p:spPr>
          <a:xfrm>
            <a:off x="3052804" y="14071369"/>
            <a:ext cx="79098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TextBox 19">
            <a:extLst>
              <a:ext uri="{FF2B5EF4-FFF2-40B4-BE49-F238E27FC236}">
                <a16:creationId xmlns="" xmlns:a16="http://schemas.microsoft.com/office/drawing/2014/main" id="{64BC295F-F57B-401C-8966-9FFD436C837D}"/>
              </a:ext>
            </a:extLst>
          </p:cNvPr>
          <p:cNvSpPr txBox="1"/>
          <p:nvPr/>
        </p:nvSpPr>
        <p:spPr>
          <a:xfrm>
            <a:off x="6663518" y="14078370"/>
            <a:ext cx="117731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14-21(?)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21" name="Straight Connector 20">
            <a:extLst>
              <a:ext uri="{FF2B5EF4-FFF2-40B4-BE49-F238E27FC236}">
                <a16:creationId xmlns="" xmlns:a16="http://schemas.microsoft.com/office/drawing/2014/main" id="{DDD7AA29-DCFE-48B7-AAB1-7DA424A6FA6F}"/>
              </a:ext>
            </a:extLst>
          </p:cNvPr>
          <p:cNvCxnSpPr>
            <a:cxnSpLocks/>
          </p:cNvCxnSpPr>
          <p:nvPr/>
        </p:nvCxnSpPr>
        <p:spPr>
          <a:xfrm>
            <a:off x="9095340" y="13813546"/>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3ACF8E71-BB5D-4A62-B7CB-7E860A6E5F41}"/>
              </a:ext>
            </a:extLst>
          </p:cNvPr>
          <p:cNvSpPr txBox="1"/>
          <p:nvPr/>
        </p:nvSpPr>
        <p:spPr>
          <a:xfrm>
            <a:off x="10770447" y="14078370"/>
            <a:ext cx="784510"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2 weeks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TextBox 22">
            <a:extLst>
              <a:ext uri="{FF2B5EF4-FFF2-40B4-BE49-F238E27FC236}">
                <a16:creationId xmlns="" xmlns:a16="http://schemas.microsoft.com/office/drawing/2014/main" id="{D554E255-1EF6-4486-AC94-78B9E2F20471}"/>
              </a:ext>
            </a:extLst>
          </p:cNvPr>
          <p:cNvSpPr txBox="1"/>
          <p:nvPr/>
        </p:nvSpPr>
        <p:spPr>
          <a:xfrm>
            <a:off x="1721783" y="13776539"/>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46</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a:extLst>
              <a:ext uri="{FF2B5EF4-FFF2-40B4-BE49-F238E27FC236}">
                <a16:creationId xmlns="" xmlns:a16="http://schemas.microsoft.com/office/drawing/2014/main" id="{D0300331-D039-45B9-9564-4AD4BD0EC464}"/>
              </a:ext>
            </a:extLst>
          </p:cNvPr>
          <p:cNvSpPr txBox="1"/>
          <p:nvPr/>
        </p:nvSpPr>
        <p:spPr>
          <a:xfrm>
            <a:off x="3191800" y="13778417"/>
            <a:ext cx="673582"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47</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5" name="TextBox 24">
            <a:extLst>
              <a:ext uri="{FF2B5EF4-FFF2-40B4-BE49-F238E27FC236}">
                <a16:creationId xmlns="" xmlns:a16="http://schemas.microsoft.com/office/drawing/2014/main" id="{8590B138-1999-416E-8B95-750380B621F8}"/>
              </a:ext>
            </a:extLst>
          </p:cNvPr>
          <p:cNvSpPr txBox="1"/>
          <p:nvPr/>
        </p:nvSpPr>
        <p:spPr>
          <a:xfrm>
            <a:off x="7950765" y="13781129"/>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48-51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6" name="TextBox 25">
            <a:extLst>
              <a:ext uri="{FF2B5EF4-FFF2-40B4-BE49-F238E27FC236}">
                <a16:creationId xmlns="" xmlns:a16="http://schemas.microsoft.com/office/drawing/2014/main" id="{16061812-E679-4001-A274-9F099D220319}"/>
              </a:ext>
            </a:extLst>
          </p:cNvPr>
          <p:cNvSpPr txBox="1"/>
          <p:nvPr/>
        </p:nvSpPr>
        <p:spPr>
          <a:xfrm>
            <a:off x="10759735" y="13824160"/>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50-51</a:t>
            </a:r>
            <a:endParaRPr kumimoji="0" lang="nl-NL"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7" name="TextBox 26">
            <a:extLst>
              <a:ext uri="{FF2B5EF4-FFF2-40B4-BE49-F238E27FC236}">
                <a16:creationId xmlns="" xmlns:a16="http://schemas.microsoft.com/office/drawing/2014/main" id="{19245B7A-622F-4D23-82EA-3CC7466E6973}"/>
              </a:ext>
            </a:extLst>
          </p:cNvPr>
          <p:cNvSpPr txBox="1"/>
          <p:nvPr/>
        </p:nvSpPr>
        <p:spPr>
          <a:xfrm>
            <a:off x="1511747" y="11811236"/>
            <a:ext cx="113293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Seed</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stratification</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(4C)</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 xmlns:a16="http://schemas.microsoft.com/office/drawing/2014/main" id="{EE35510C-4F2D-424B-AE56-E2BB25586441}"/>
              </a:ext>
            </a:extLst>
          </p:cNvPr>
          <p:cNvCxnSpPr/>
          <p:nvPr/>
        </p:nvCxnSpPr>
        <p:spPr>
          <a:xfrm>
            <a:off x="2605483" y="12354394"/>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9">
            <a:extLst>
              <a:ext uri="{FF2B5EF4-FFF2-40B4-BE49-F238E27FC236}">
                <a16:creationId xmlns="" xmlns:a16="http://schemas.microsoft.com/office/drawing/2014/main" id="{6DE05CD0-8636-4802-8B39-A4E26425ADE7}"/>
              </a:ext>
            </a:extLst>
          </p:cNvPr>
          <p:cNvGraphicFramePr>
            <a:graphicFrameLocks noGrp="1"/>
          </p:cNvGraphicFramePr>
          <p:nvPr/>
        </p:nvGraphicFramePr>
        <p:xfrm>
          <a:off x="3351308" y="11962040"/>
          <a:ext cx="644940" cy="670560"/>
        </p:xfrm>
        <a:graphic>
          <a:graphicData uri="http://schemas.openxmlformats.org/drawingml/2006/table">
            <a:tbl>
              <a:tblPr firstRow="1" bandRow="1">
                <a:tableStyleId>{5940675A-B579-460E-94D1-54222C63F5DA}</a:tableStyleId>
              </a:tblPr>
              <a:tblGrid>
                <a:gridCol w="322470">
                  <a:extLst>
                    <a:ext uri="{9D8B030D-6E8A-4147-A177-3AD203B41FA5}">
                      <a16:colId xmlns="" xmlns:a16="http://schemas.microsoft.com/office/drawing/2014/main" val="65344100"/>
                    </a:ext>
                  </a:extLst>
                </a:gridCol>
                <a:gridCol w="322470">
                  <a:extLst>
                    <a:ext uri="{9D8B030D-6E8A-4147-A177-3AD203B41FA5}">
                      <a16:colId xmlns="" xmlns:a16="http://schemas.microsoft.com/office/drawing/2014/main" val="3614394896"/>
                    </a:ext>
                  </a:extLst>
                </a:gridCol>
              </a:tblGrid>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292575050"/>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1492385012"/>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3980310289"/>
                  </a:ext>
                </a:extLst>
              </a:tr>
              <a:tr h="164677">
                <a:tc>
                  <a:txBody>
                    <a:bodyPr/>
                    <a:lstStyle/>
                    <a:p>
                      <a:endParaRPr lang="nl-NL" sz="500"/>
                    </a:p>
                  </a:txBody>
                  <a:tcPr>
                    <a:solidFill>
                      <a:srgbClr val="AF9584"/>
                    </a:solidFill>
                  </a:tcPr>
                </a:tc>
                <a:tc>
                  <a:txBody>
                    <a:bodyPr/>
                    <a:lstStyle/>
                    <a:p>
                      <a:endParaRPr lang="nl-NL" sz="500"/>
                    </a:p>
                  </a:txBody>
                  <a:tcPr>
                    <a:solidFill>
                      <a:srgbClr val="AF9584"/>
                    </a:solidFill>
                  </a:tcPr>
                </a:tc>
                <a:extLst>
                  <a:ext uri="{0D108BD9-81ED-4DB2-BD59-A6C34878D82A}">
                    <a16:rowId xmlns="" xmlns:a16="http://schemas.microsoft.com/office/drawing/2014/main" val="668420185"/>
                  </a:ext>
                </a:extLst>
              </a:tr>
            </a:tbl>
          </a:graphicData>
        </a:graphic>
      </p:graphicFrame>
      <p:sp>
        <p:nvSpPr>
          <p:cNvPr id="30" name="TextBox 29">
            <a:extLst>
              <a:ext uri="{FF2B5EF4-FFF2-40B4-BE49-F238E27FC236}">
                <a16:creationId xmlns="" xmlns:a16="http://schemas.microsoft.com/office/drawing/2014/main" id="{B7B5109C-FE01-4FE0-8045-FC3D572B1821}"/>
              </a:ext>
            </a:extLst>
          </p:cNvPr>
          <p:cNvSpPr txBox="1"/>
          <p:nvPr/>
        </p:nvSpPr>
        <p:spPr>
          <a:xfrm>
            <a:off x="2771479" y="11427304"/>
            <a:ext cx="18045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Sowing + germination</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 xmlns:a16="http://schemas.microsoft.com/office/drawing/2014/main" id="{AF970B5E-5F0A-4FE5-A8AF-2548031D3979}"/>
              </a:ext>
            </a:extLst>
          </p:cNvPr>
          <p:cNvSpPr txBox="1"/>
          <p:nvPr/>
        </p:nvSpPr>
        <p:spPr>
          <a:xfrm>
            <a:off x="2510439" y="13175758"/>
            <a:ext cx="236955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1. Germination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2. Time for cotyledon emergence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3. Seedling height before transplantation</a:t>
            </a:r>
          </a:p>
        </p:txBody>
      </p:sp>
      <p:sp>
        <p:nvSpPr>
          <p:cNvPr id="32" name="TextBox 31">
            <a:extLst>
              <a:ext uri="{FF2B5EF4-FFF2-40B4-BE49-F238E27FC236}">
                <a16:creationId xmlns="" xmlns:a16="http://schemas.microsoft.com/office/drawing/2014/main" id="{55874D50-5202-487A-A060-747BEE159B14}"/>
              </a:ext>
            </a:extLst>
          </p:cNvPr>
          <p:cNvSpPr txBox="1"/>
          <p:nvPr/>
        </p:nvSpPr>
        <p:spPr>
          <a:xfrm>
            <a:off x="5919203" y="11044798"/>
            <a:ext cx="25636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Transplant &amp; growth</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 xmlns:a16="http://schemas.microsoft.com/office/drawing/2014/main" id="{3509C760-9822-4FC8-ABEB-F791B0E9E074}"/>
              </a:ext>
            </a:extLst>
          </p:cNvPr>
          <p:cNvSpPr txBox="1"/>
          <p:nvPr/>
        </p:nvSpPr>
        <p:spPr>
          <a:xfrm>
            <a:off x="5028683" y="13124733"/>
            <a:ext cx="19111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4. Timing before transplantation</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5. Transplantation success (%)</a:t>
            </a:r>
          </a:p>
        </p:txBody>
      </p:sp>
      <p:sp>
        <p:nvSpPr>
          <p:cNvPr id="34" name="TextBox 33">
            <a:extLst>
              <a:ext uri="{FF2B5EF4-FFF2-40B4-BE49-F238E27FC236}">
                <a16:creationId xmlns="" xmlns:a16="http://schemas.microsoft.com/office/drawing/2014/main" id="{DAFB81FF-E94E-4662-BAA7-2BF0149F2806}"/>
              </a:ext>
            </a:extLst>
          </p:cNvPr>
          <p:cNvSpPr txBox="1"/>
          <p:nvPr/>
        </p:nvSpPr>
        <p:spPr>
          <a:xfrm>
            <a:off x="7075926" y="13292361"/>
            <a:ext cx="20773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7.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height, longest leaf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 xmlns:a16="http://schemas.microsoft.com/office/drawing/2014/main" id="{73D02D5D-07E5-4630-ACFA-974A02DBF04F}"/>
              </a:ext>
            </a:extLst>
          </p:cNvPr>
          <p:cNvCxnSpPr/>
          <p:nvPr/>
        </p:nvCxnSpPr>
        <p:spPr>
          <a:xfrm>
            <a:off x="4457879" y="12327492"/>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 xmlns:a16="http://schemas.microsoft.com/office/drawing/2014/main" id="{6758175A-1ADD-4974-9490-FE87FEEB9F17}"/>
              </a:ext>
            </a:extLst>
          </p:cNvPr>
          <p:cNvGrpSpPr/>
          <p:nvPr/>
        </p:nvGrpSpPr>
        <p:grpSpPr>
          <a:xfrm>
            <a:off x="5174850" y="11633745"/>
            <a:ext cx="1178286" cy="984501"/>
            <a:chOff x="3640621" y="2607166"/>
            <a:chExt cx="1178286" cy="984501"/>
          </a:xfrm>
        </p:grpSpPr>
        <p:grpSp>
          <p:nvGrpSpPr>
            <p:cNvPr id="37" name="Group 36">
              <a:extLst>
                <a:ext uri="{FF2B5EF4-FFF2-40B4-BE49-F238E27FC236}">
                  <a16:creationId xmlns="" xmlns:a16="http://schemas.microsoft.com/office/drawing/2014/main" id="{B15E3912-126D-4D13-856A-8C58FD10ED7D}"/>
                </a:ext>
              </a:extLst>
            </p:cNvPr>
            <p:cNvGrpSpPr/>
            <p:nvPr/>
          </p:nvGrpSpPr>
          <p:grpSpPr>
            <a:xfrm>
              <a:off x="3640621" y="2876266"/>
              <a:ext cx="1178286" cy="715401"/>
              <a:chOff x="3929871" y="2740293"/>
              <a:chExt cx="1178286" cy="715401"/>
            </a:xfrm>
          </p:grpSpPr>
          <p:sp>
            <p:nvSpPr>
              <p:cNvPr id="42" name="Trapezoid 41">
                <a:extLst>
                  <a:ext uri="{FF2B5EF4-FFF2-40B4-BE49-F238E27FC236}">
                    <a16:creationId xmlns="" xmlns:a16="http://schemas.microsoft.com/office/drawing/2014/main" id="{77B65C8E-4874-4C47-84C8-A1283205173D}"/>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rapezoid 42">
                <a:extLst>
                  <a:ext uri="{FF2B5EF4-FFF2-40B4-BE49-F238E27FC236}">
                    <a16:creationId xmlns="" xmlns:a16="http://schemas.microsoft.com/office/drawing/2014/main" id="{6EE01596-4FD9-48CF-9A85-B80DAE7A5F77}"/>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 xmlns:a16="http://schemas.microsoft.com/office/drawing/2014/main" id="{E42EF0B9-47AB-4431-B877-74A0BA6529F1}"/>
                  </a:ext>
                </a:extLst>
              </p:cNvPr>
              <p:cNvSpPr/>
              <p:nvPr/>
            </p:nvSpPr>
            <p:spPr>
              <a:xfrm>
                <a:off x="4110814" y="2825337"/>
                <a:ext cx="156333" cy="161859"/>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Oval 44">
                <a:extLst>
                  <a:ext uri="{FF2B5EF4-FFF2-40B4-BE49-F238E27FC236}">
                    <a16:creationId xmlns="" xmlns:a16="http://schemas.microsoft.com/office/drawing/2014/main" id="{9A99CD70-A485-4D9B-905E-27EDD0E0CE66}"/>
                  </a:ext>
                </a:extLst>
              </p:cNvPr>
              <p:cNvSpPr/>
              <p:nvPr/>
            </p:nvSpPr>
            <p:spPr>
              <a:xfrm>
                <a:off x="4790184" y="2816229"/>
                <a:ext cx="156333" cy="161859"/>
              </a:xfrm>
              <a:prstGeom prst="ellipse">
                <a:avLst/>
              </a:prstGeom>
              <a:solidFill>
                <a:schemeClr val="accent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46" name="Group 45">
                <a:extLst>
                  <a:ext uri="{FF2B5EF4-FFF2-40B4-BE49-F238E27FC236}">
                    <a16:creationId xmlns="" xmlns:a16="http://schemas.microsoft.com/office/drawing/2014/main" id="{5F6D3914-8B09-41DA-9411-1B57AFEF70EA}"/>
                  </a:ext>
                </a:extLst>
              </p:cNvPr>
              <p:cNvGrpSpPr/>
              <p:nvPr/>
            </p:nvGrpSpPr>
            <p:grpSpPr>
              <a:xfrm>
                <a:off x="3929871" y="3134931"/>
                <a:ext cx="1178286" cy="320763"/>
                <a:chOff x="1257632" y="3078850"/>
                <a:chExt cx="1178286" cy="320763"/>
              </a:xfrm>
            </p:grpSpPr>
            <p:sp>
              <p:nvSpPr>
                <p:cNvPr id="47" name="TextBox 46">
                  <a:extLst>
                    <a:ext uri="{FF2B5EF4-FFF2-40B4-BE49-F238E27FC236}">
                      <a16:creationId xmlns="" xmlns:a16="http://schemas.microsoft.com/office/drawing/2014/main" id="{F75CB9FF-70C1-448E-9C53-645E8381F9BD}"/>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C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8" name="TextBox 47">
                  <a:extLst>
                    <a:ext uri="{FF2B5EF4-FFF2-40B4-BE49-F238E27FC236}">
                      <a16:creationId xmlns="" xmlns:a16="http://schemas.microsoft.com/office/drawing/2014/main" id="{2F1D510B-1D80-4965-BB49-0F64589CCA36}"/>
                    </a:ext>
                  </a:extLst>
                </p:cNvPr>
                <p:cNvSpPr txBox="1"/>
                <p:nvPr/>
              </p:nvSpPr>
              <p:spPr>
                <a:xfrm>
                  <a:off x="1257632" y="309183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solidFill>
                    <a:effectLst/>
                    <a:uLnTx/>
                    <a:uFillTx/>
                    <a:latin typeface="Calibri" panose="020F0502020204030204"/>
                    <a:ea typeface="+mn-ea"/>
                    <a:cs typeface="+mn-cs"/>
                  </a:endParaRPr>
                </a:p>
              </p:txBody>
            </p:sp>
          </p:grpSp>
        </p:grpSp>
        <p:grpSp>
          <p:nvGrpSpPr>
            <p:cNvPr id="38" name="Group 37">
              <a:extLst>
                <a:ext uri="{FF2B5EF4-FFF2-40B4-BE49-F238E27FC236}">
                  <a16:creationId xmlns="" xmlns:a16="http://schemas.microsoft.com/office/drawing/2014/main" id="{EAA6C5C4-E525-4A7E-A72E-EE54D8262F2F}"/>
                </a:ext>
              </a:extLst>
            </p:cNvPr>
            <p:cNvGrpSpPr/>
            <p:nvPr/>
          </p:nvGrpSpPr>
          <p:grpSpPr>
            <a:xfrm>
              <a:off x="4424240" y="2607166"/>
              <a:ext cx="302243" cy="384026"/>
              <a:chOff x="3081337" y="504825"/>
              <a:chExt cx="404813" cy="514350"/>
            </a:xfrm>
          </p:grpSpPr>
          <p:cxnSp>
            <p:nvCxnSpPr>
              <p:cNvPr id="39" name="Straight Arrow Connector 38">
                <a:extLst>
                  <a:ext uri="{FF2B5EF4-FFF2-40B4-BE49-F238E27FC236}">
                    <a16:creationId xmlns="" xmlns:a16="http://schemas.microsoft.com/office/drawing/2014/main" id="{3D24F1F4-7C28-47DE-9BEB-A16D1AE7DA59}"/>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40" name="Teardrop 39">
                <a:extLst>
                  <a:ext uri="{FF2B5EF4-FFF2-40B4-BE49-F238E27FC236}">
                    <a16:creationId xmlns="" xmlns:a16="http://schemas.microsoft.com/office/drawing/2014/main" id="{05F8C196-69AB-416A-B05A-55351B248C6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ardrop 40">
                <a:extLst>
                  <a:ext uri="{FF2B5EF4-FFF2-40B4-BE49-F238E27FC236}">
                    <a16:creationId xmlns="" xmlns:a16="http://schemas.microsoft.com/office/drawing/2014/main" id="{56590EE7-EABF-4BAC-A9D3-D9443A792742}"/>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9" name="Group 48">
            <a:extLst>
              <a:ext uri="{FF2B5EF4-FFF2-40B4-BE49-F238E27FC236}">
                <a16:creationId xmlns="" xmlns:a16="http://schemas.microsoft.com/office/drawing/2014/main" id="{4D57A273-9F74-44C9-BE51-33F2BBD6A17F}"/>
              </a:ext>
            </a:extLst>
          </p:cNvPr>
          <p:cNvGrpSpPr/>
          <p:nvPr/>
        </p:nvGrpSpPr>
        <p:grpSpPr>
          <a:xfrm>
            <a:off x="7184207" y="11939637"/>
            <a:ext cx="1178285" cy="715401"/>
            <a:chOff x="3929872" y="2740293"/>
            <a:chExt cx="1178285" cy="715401"/>
          </a:xfrm>
        </p:grpSpPr>
        <p:sp>
          <p:nvSpPr>
            <p:cNvPr id="50" name="Trapezoid 49">
              <a:extLst>
                <a:ext uri="{FF2B5EF4-FFF2-40B4-BE49-F238E27FC236}">
                  <a16:creationId xmlns="" xmlns:a16="http://schemas.microsoft.com/office/drawing/2014/main" id="{5CE026FA-BFBF-41D8-B84C-9ED3AFDAC62C}"/>
                </a:ext>
              </a:extLst>
            </p:cNvPr>
            <p:cNvSpPr/>
            <p:nvPr/>
          </p:nvSpPr>
          <p:spPr>
            <a:xfrm rot="10800000">
              <a:off x="3986899"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rapezoid 50">
              <a:extLst>
                <a:ext uri="{FF2B5EF4-FFF2-40B4-BE49-F238E27FC236}">
                  <a16:creationId xmlns="" xmlns:a16="http://schemas.microsoft.com/office/drawing/2014/main" id="{A7C3D54C-76A8-47E2-8B11-930A56459ED0}"/>
                </a:ext>
              </a:extLst>
            </p:cNvPr>
            <p:cNvSpPr/>
            <p:nvPr/>
          </p:nvSpPr>
          <p:spPr>
            <a:xfrm rot="10800000">
              <a:off x="4679025" y="2740293"/>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 xmlns:a16="http://schemas.microsoft.com/office/drawing/2014/main" id="{36819D5B-2F15-42AD-AB65-2BF43B1A4114}"/>
                </a:ext>
              </a:extLst>
            </p:cNvPr>
            <p:cNvSpPr/>
            <p:nvPr/>
          </p:nvSpPr>
          <p:spPr>
            <a:xfrm>
              <a:off x="4110814" y="2825337"/>
              <a:ext cx="156333" cy="161859"/>
            </a:xfrm>
            <a:prstGeom prst="ellipse">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53" name="Oval 52">
              <a:extLst>
                <a:ext uri="{FF2B5EF4-FFF2-40B4-BE49-F238E27FC236}">
                  <a16:creationId xmlns="" xmlns:a16="http://schemas.microsoft.com/office/drawing/2014/main" id="{846A714B-626E-49E6-AB86-72AE0535F2B5}"/>
                </a:ext>
              </a:extLst>
            </p:cNvPr>
            <p:cNvSpPr/>
            <p:nvPr/>
          </p:nvSpPr>
          <p:spPr>
            <a:xfrm>
              <a:off x="4790184" y="2816229"/>
              <a:ext cx="156333" cy="161859"/>
            </a:xfrm>
            <a:prstGeom prst="ellipse">
              <a:avLst/>
            </a:prstGeom>
            <a:solidFill>
              <a:schemeClr val="accent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54" name="Group 53">
              <a:extLst>
                <a:ext uri="{FF2B5EF4-FFF2-40B4-BE49-F238E27FC236}">
                  <a16:creationId xmlns="" xmlns:a16="http://schemas.microsoft.com/office/drawing/2014/main" id="{8155EDFE-8099-4531-94E2-C6EB767EEA71}"/>
                </a:ext>
              </a:extLst>
            </p:cNvPr>
            <p:cNvGrpSpPr/>
            <p:nvPr/>
          </p:nvGrpSpPr>
          <p:grpSpPr>
            <a:xfrm>
              <a:off x="3929872" y="3134931"/>
              <a:ext cx="1178285" cy="320763"/>
              <a:chOff x="1257633" y="3078850"/>
              <a:chExt cx="1178285" cy="320763"/>
            </a:xfrm>
          </p:grpSpPr>
          <p:sp>
            <p:nvSpPr>
              <p:cNvPr id="55" name="TextBox 54">
                <a:extLst>
                  <a:ext uri="{FF2B5EF4-FFF2-40B4-BE49-F238E27FC236}">
                    <a16:creationId xmlns="" xmlns:a16="http://schemas.microsoft.com/office/drawing/2014/main" id="{CED38F22-0875-494F-8643-90B2B87DD249}"/>
                  </a:ext>
                </a:extLst>
              </p:cNvPr>
              <p:cNvSpPr txBox="1"/>
              <p:nvPr/>
            </p:nvSpPr>
            <p:spPr>
              <a:xfrm>
                <a:off x="1956299" y="3078850"/>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AD47"/>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56" name="TextBox 55">
                <a:extLst>
                  <a:ext uri="{FF2B5EF4-FFF2-40B4-BE49-F238E27FC236}">
                    <a16:creationId xmlns="" xmlns:a16="http://schemas.microsoft.com/office/drawing/2014/main" id="{2500E39F-B2CC-4324-94F0-725D46AE70A6}"/>
                  </a:ext>
                </a:extLst>
              </p:cNvPr>
              <p:cNvSpPr txBox="1"/>
              <p:nvPr/>
            </p:nvSpPr>
            <p:spPr>
              <a:xfrm>
                <a:off x="1257633" y="3091836"/>
                <a:ext cx="479618"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72C4"/>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4472C4"/>
                  </a:solidFill>
                  <a:effectLst/>
                  <a:uLnTx/>
                  <a:uFillTx/>
                  <a:latin typeface="Calibri" panose="020F0502020204030204"/>
                  <a:ea typeface="+mn-ea"/>
                  <a:cs typeface="+mn-cs"/>
                </a:endParaRPr>
              </a:p>
            </p:txBody>
          </p:sp>
        </p:grpSp>
      </p:grpSp>
      <p:grpSp>
        <p:nvGrpSpPr>
          <p:cNvPr id="57" name="Group 56">
            <a:extLst>
              <a:ext uri="{FF2B5EF4-FFF2-40B4-BE49-F238E27FC236}">
                <a16:creationId xmlns="" xmlns:a16="http://schemas.microsoft.com/office/drawing/2014/main" id="{BC2AA992-2E64-43BC-BF3E-688ECC8954EF}"/>
              </a:ext>
            </a:extLst>
          </p:cNvPr>
          <p:cNvGrpSpPr/>
          <p:nvPr/>
        </p:nvGrpSpPr>
        <p:grpSpPr>
          <a:xfrm>
            <a:off x="7967825" y="11670537"/>
            <a:ext cx="302243" cy="384026"/>
            <a:chOff x="3081337" y="504825"/>
            <a:chExt cx="404813" cy="514350"/>
          </a:xfrm>
        </p:grpSpPr>
        <p:cxnSp>
          <p:nvCxnSpPr>
            <p:cNvPr id="58" name="Straight Arrow Connector 57">
              <a:extLst>
                <a:ext uri="{FF2B5EF4-FFF2-40B4-BE49-F238E27FC236}">
                  <a16:creationId xmlns="" xmlns:a16="http://schemas.microsoft.com/office/drawing/2014/main" id="{09C5BD36-368A-477B-A5E4-F62ABE7E477F}"/>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59" name="Teardrop 58">
              <a:extLst>
                <a:ext uri="{FF2B5EF4-FFF2-40B4-BE49-F238E27FC236}">
                  <a16:creationId xmlns="" xmlns:a16="http://schemas.microsoft.com/office/drawing/2014/main" id="{35A1D487-B5F9-4CCA-B857-A9B006270758}"/>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ardrop 59">
              <a:extLst>
                <a:ext uri="{FF2B5EF4-FFF2-40B4-BE49-F238E27FC236}">
                  <a16:creationId xmlns="" xmlns:a16="http://schemas.microsoft.com/office/drawing/2014/main" id="{B921305D-83E8-4373-ADBE-87CFCEF9F16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 xmlns:a16="http://schemas.microsoft.com/office/drawing/2014/main" id="{2EE81082-4ED7-4D18-AEA9-BE87884F3E63}"/>
              </a:ext>
            </a:extLst>
          </p:cNvPr>
          <p:cNvGrpSpPr/>
          <p:nvPr/>
        </p:nvGrpSpPr>
        <p:grpSpPr>
          <a:xfrm>
            <a:off x="7272893" y="11690377"/>
            <a:ext cx="302243" cy="384026"/>
            <a:chOff x="3081337" y="504825"/>
            <a:chExt cx="404813" cy="514350"/>
          </a:xfrm>
        </p:grpSpPr>
        <p:cxnSp>
          <p:nvCxnSpPr>
            <p:cNvPr id="62" name="Straight Arrow Connector 61">
              <a:extLst>
                <a:ext uri="{FF2B5EF4-FFF2-40B4-BE49-F238E27FC236}">
                  <a16:creationId xmlns="" xmlns:a16="http://schemas.microsoft.com/office/drawing/2014/main" id="{6C963AD7-45C8-4374-839A-772CE3C08DB6}"/>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63" name="Teardrop 62">
              <a:extLst>
                <a:ext uri="{FF2B5EF4-FFF2-40B4-BE49-F238E27FC236}">
                  <a16:creationId xmlns="" xmlns:a16="http://schemas.microsoft.com/office/drawing/2014/main" id="{33A73612-2A59-4AF2-9E31-57150C7243A3}"/>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ardrop 63">
              <a:extLst>
                <a:ext uri="{FF2B5EF4-FFF2-40B4-BE49-F238E27FC236}">
                  <a16:creationId xmlns="" xmlns:a16="http://schemas.microsoft.com/office/drawing/2014/main" id="{7742BCDD-BBDB-44AB-A608-2A60C9CF121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 name="Group 64">
            <a:extLst>
              <a:ext uri="{FF2B5EF4-FFF2-40B4-BE49-F238E27FC236}">
                <a16:creationId xmlns="" xmlns:a16="http://schemas.microsoft.com/office/drawing/2014/main" id="{90D85185-D6F7-4757-A6BC-19CC32830D0B}"/>
              </a:ext>
            </a:extLst>
          </p:cNvPr>
          <p:cNvGrpSpPr/>
          <p:nvPr/>
        </p:nvGrpSpPr>
        <p:grpSpPr>
          <a:xfrm>
            <a:off x="6521852" y="11650752"/>
            <a:ext cx="479619" cy="971515"/>
            <a:chOff x="7329576" y="2139797"/>
            <a:chExt cx="479619" cy="971515"/>
          </a:xfrm>
        </p:grpSpPr>
        <p:sp>
          <p:nvSpPr>
            <p:cNvPr id="66" name="Trapezoid 65">
              <a:extLst>
                <a:ext uri="{FF2B5EF4-FFF2-40B4-BE49-F238E27FC236}">
                  <a16:creationId xmlns="" xmlns:a16="http://schemas.microsoft.com/office/drawing/2014/main" id="{9A4018FA-E1DB-40E2-A892-1A17A69F4A22}"/>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 xmlns:a16="http://schemas.microsoft.com/office/drawing/2014/main" id="{4F99A183-27B3-418A-A327-B725E78702F0}"/>
                </a:ext>
              </a:extLst>
            </p:cNvPr>
            <p:cNvSpPr/>
            <p:nvPr/>
          </p:nvSpPr>
          <p:spPr>
            <a:xfrm>
              <a:off x="7491222" y="2484833"/>
              <a:ext cx="156333" cy="161859"/>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8" name="TextBox 67">
              <a:extLst>
                <a:ext uri="{FF2B5EF4-FFF2-40B4-BE49-F238E27FC236}">
                  <a16:creationId xmlns="" xmlns:a16="http://schemas.microsoft.com/office/drawing/2014/main" id="{CEA9998D-74BC-4EEE-AA91-49D899D70A35}"/>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69" name="Group 68">
              <a:extLst>
                <a:ext uri="{FF2B5EF4-FFF2-40B4-BE49-F238E27FC236}">
                  <a16:creationId xmlns="" xmlns:a16="http://schemas.microsoft.com/office/drawing/2014/main" id="{A7014A3D-5131-4E63-8321-969D48F1E1F5}"/>
                </a:ext>
              </a:extLst>
            </p:cNvPr>
            <p:cNvGrpSpPr/>
            <p:nvPr/>
          </p:nvGrpSpPr>
          <p:grpSpPr>
            <a:xfrm>
              <a:off x="7414528" y="2139797"/>
              <a:ext cx="302243" cy="384026"/>
              <a:chOff x="3081337" y="504825"/>
              <a:chExt cx="404813" cy="514350"/>
            </a:xfrm>
          </p:grpSpPr>
          <p:cxnSp>
            <p:nvCxnSpPr>
              <p:cNvPr id="70" name="Straight Arrow Connector 69">
                <a:extLst>
                  <a:ext uri="{FF2B5EF4-FFF2-40B4-BE49-F238E27FC236}">
                    <a16:creationId xmlns="" xmlns:a16="http://schemas.microsoft.com/office/drawing/2014/main" id="{EB2BE014-5500-4C84-BD18-3F18CED3B0DD}"/>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1" name="Teardrop 70">
                <a:extLst>
                  <a:ext uri="{FF2B5EF4-FFF2-40B4-BE49-F238E27FC236}">
                    <a16:creationId xmlns="" xmlns:a16="http://schemas.microsoft.com/office/drawing/2014/main" id="{21A6224A-8173-41FA-9924-86C9A52D47C9}"/>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ardrop 71">
                <a:extLst>
                  <a:ext uri="{FF2B5EF4-FFF2-40B4-BE49-F238E27FC236}">
                    <a16:creationId xmlns="" xmlns:a16="http://schemas.microsoft.com/office/drawing/2014/main" id="{C169DEC2-FD2B-4D6E-A432-C60AACE88C3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3" name="Group 72">
            <a:extLst>
              <a:ext uri="{FF2B5EF4-FFF2-40B4-BE49-F238E27FC236}">
                <a16:creationId xmlns="" xmlns:a16="http://schemas.microsoft.com/office/drawing/2014/main" id="{8127D062-1099-491B-80C4-DD73F9533E80}"/>
              </a:ext>
            </a:extLst>
          </p:cNvPr>
          <p:cNvGrpSpPr/>
          <p:nvPr/>
        </p:nvGrpSpPr>
        <p:grpSpPr>
          <a:xfrm>
            <a:off x="8518531" y="11671889"/>
            <a:ext cx="479619" cy="971515"/>
            <a:chOff x="7329576" y="2139797"/>
            <a:chExt cx="479619" cy="971515"/>
          </a:xfrm>
        </p:grpSpPr>
        <p:sp>
          <p:nvSpPr>
            <p:cNvPr id="74" name="Trapezoid 73">
              <a:extLst>
                <a:ext uri="{FF2B5EF4-FFF2-40B4-BE49-F238E27FC236}">
                  <a16:creationId xmlns="" xmlns:a16="http://schemas.microsoft.com/office/drawing/2014/main" id="{FBB335E8-E379-444C-98CF-CB9DB89B682A}"/>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 xmlns:a16="http://schemas.microsoft.com/office/drawing/2014/main" id="{4007FD56-3045-4C28-952D-6486A6476FC1}"/>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6" name="TextBox 75">
              <a:extLst>
                <a:ext uri="{FF2B5EF4-FFF2-40B4-BE49-F238E27FC236}">
                  <a16:creationId xmlns="" xmlns:a16="http://schemas.microsoft.com/office/drawing/2014/main" id="{1809DA27-8586-4C32-A744-C085ABE46692}"/>
                </a:ext>
              </a:extLst>
            </p:cNvPr>
            <p:cNvSpPr txBox="1"/>
            <p:nvPr/>
          </p:nvSpPr>
          <p:spPr>
            <a:xfrm>
              <a:off x="7329576" y="2803535"/>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77" name="Group 76">
              <a:extLst>
                <a:ext uri="{FF2B5EF4-FFF2-40B4-BE49-F238E27FC236}">
                  <a16:creationId xmlns="" xmlns:a16="http://schemas.microsoft.com/office/drawing/2014/main" id="{745D0B72-BDAE-4C71-9BBA-60B74B674C93}"/>
                </a:ext>
              </a:extLst>
            </p:cNvPr>
            <p:cNvGrpSpPr/>
            <p:nvPr/>
          </p:nvGrpSpPr>
          <p:grpSpPr>
            <a:xfrm>
              <a:off x="7414528" y="2139797"/>
              <a:ext cx="302243" cy="384026"/>
              <a:chOff x="3081337" y="504825"/>
              <a:chExt cx="404813" cy="514350"/>
            </a:xfrm>
          </p:grpSpPr>
          <p:cxnSp>
            <p:nvCxnSpPr>
              <p:cNvPr id="78" name="Straight Arrow Connector 77">
                <a:extLst>
                  <a:ext uri="{FF2B5EF4-FFF2-40B4-BE49-F238E27FC236}">
                    <a16:creationId xmlns="" xmlns:a16="http://schemas.microsoft.com/office/drawing/2014/main" id="{FB185ADC-A931-4CFD-BB54-84896C0AE8DE}"/>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79" name="Teardrop 78">
                <a:extLst>
                  <a:ext uri="{FF2B5EF4-FFF2-40B4-BE49-F238E27FC236}">
                    <a16:creationId xmlns="" xmlns:a16="http://schemas.microsoft.com/office/drawing/2014/main" id="{49965DF7-0540-441C-AE9B-9EB1DBFE0A0B}"/>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ardrop 79">
                <a:extLst>
                  <a:ext uri="{FF2B5EF4-FFF2-40B4-BE49-F238E27FC236}">
                    <a16:creationId xmlns="" xmlns:a16="http://schemas.microsoft.com/office/drawing/2014/main" id="{5AAD9D94-4649-42A2-8813-602355BDE8A7}"/>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81" name="TextBox 80">
            <a:extLst>
              <a:ext uri="{FF2B5EF4-FFF2-40B4-BE49-F238E27FC236}">
                <a16:creationId xmlns="" xmlns:a16="http://schemas.microsoft.com/office/drawing/2014/main" id="{2246EBDA-4EE4-4992-98BA-9AEC8B7CA870}"/>
              </a:ext>
            </a:extLst>
          </p:cNvPr>
          <p:cNvSpPr txBox="1"/>
          <p:nvPr/>
        </p:nvSpPr>
        <p:spPr>
          <a:xfrm>
            <a:off x="2983430" y="12657475"/>
            <a:ext cx="135966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50 seeds/species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6 species: 300 seeds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 xmlns:a16="http://schemas.microsoft.com/office/drawing/2014/main" id="{76EC02D2-2731-4B79-9628-53B8D83B4B9E}"/>
              </a:ext>
            </a:extLst>
          </p:cNvPr>
          <p:cNvSpPr txBox="1"/>
          <p:nvPr/>
        </p:nvSpPr>
        <p:spPr>
          <a:xfrm>
            <a:off x="7057367" y="12927918"/>
            <a:ext cx="20307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6. Phenological stages over time</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(BBCH scale, number of leaves)</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endPar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 xmlns:a16="http://schemas.microsoft.com/office/drawing/2014/main" id="{E5E4FDCC-55C4-4BE5-AAC7-F49622B6C8DA}"/>
              </a:ext>
            </a:extLst>
          </p:cNvPr>
          <p:cNvCxnSpPr/>
          <p:nvPr/>
        </p:nvCxnSpPr>
        <p:spPr>
          <a:xfrm>
            <a:off x="9094534" y="1214712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B88B0F24-8BAB-4E59-BB99-19555D0B2B79}"/>
              </a:ext>
            </a:extLst>
          </p:cNvPr>
          <p:cNvSpPr txBox="1"/>
          <p:nvPr/>
        </p:nvSpPr>
        <p:spPr>
          <a:xfrm>
            <a:off x="10891231" y="11102198"/>
            <a:ext cx="2563698" cy="52322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Harvest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&amp; processing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5" name="Picture 84" descr="A picture containing knife, plant&#10;&#10;Description automatically generated">
            <a:extLst>
              <a:ext uri="{FF2B5EF4-FFF2-40B4-BE49-F238E27FC236}">
                <a16:creationId xmlns="" xmlns:a16="http://schemas.microsoft.com/office/drawing/2014/main" id="{159EA83E-0428-4E01-A1EB-21AB8DF7C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331377">
            <a:off x="12275326" y="11585215"/>
            <a:ext cx="360000" cy="594600"/>
          </a:xfrm>
          <a:prstGeom prst="rect">
            <a:avLst/>
          </a:prstGeom>
        </p:spPr>
      </p:pic>
      <p:sp>
        <p:nvSpPr>
          <p:cNvPr id="86" name="TextBox 85">
            <a:extLst>
              <a:ext uri="{FF2B5EF4-FFF2-40B4-BE49-F238E27FC236}">
                <a16:creationId xmlns="" xmlns:a16="http://schemas.microsoft.com/office/drawing/2014/main" id="{DE97A1B6-1CD2-4235-BAAF-77A5788A8E15}"/>
              </a:ext>
            </a:extLst>
          </p:cNvPr>
          <p:cNvSpPr txBox="1"/>
          <p:nvPr/>
        </p:nvSpPr>
        <p:spPr>
          <a:xfrm>
            <a:off x="11525858" y="12965964"/>
            <a:ext cx="1613225"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Plant traits;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Non-destructive &amp;</a:t>
            </a:r>
            <a:b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Destructive: Shoot and root biomass, root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87" name="Group 86">
            <a:extLst>
              <a:ext uri="{FF2B5EF4-FFF2-40B4-BE49-F238E27FC236}">
                <a16:creationId xmlns="" xmlns:a16="http://schemas.microsoft.com/office/drawing/2014/main" id="{29631EDD-E08F-4B03-9D09-7ED8A99ADCC2}"/>
              </a:ext>
            </a:extLst>
          </p:cNvPr>
          <p:cNvGrpSpPr/>
          <p:nvPr/>
        </p:nvGrpSpPr>
        <p:grpSpPr>
          <a:xfrm>
            <a:off x="11975796" y="11695115"/>
            <a:ext cx="383992" cy="635483"/>
            <a:chOff x="7380063" y="2139797"/>
            <a:chExt cx="383992" cy="635483"/>
          </a:xfrm>
        </p:grpSpPr>
        <p:sp>
          <p:nvSpPr>
            <p:cNvPr id="88" name="Trapezoid 87">
              <a:extLst>
                <a:ext uri="{FF2B5EF4-FFF2-40B4-BE49-F238E27FC236}">
                  <a16:creationId xmlns="" xmlns:a16="http://schemas.microsoft.com/office/drawing/2014/main" id="{0EF5C2B0-F019-4832-ADDD-B54ECC37BC24}"/>
                </a:ext>
              </a:extLst>
            </p:cNvPr>
            <p:cNvSpPr/>
            <p:nvPr/>
          </p:nvSpPr>
          <p:spPr>
            <a:xfrm rot="10800000">
              <a:off x="7380063" y="2408897"/>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 xmlns:a16="http://schemas.microsoft.com/office/drawing/2014/main" id="{8B221126-55CA-416B-89B2-59A1779DA6BE}"/>
                </a:ext>
              </a:extLst>
            </p:cNvPr>
            <p:cNvSpPr/>
            <p:nvPr/>
          </p:nvSpPr>
          <p:spPr>
            <a:xfrm>
              <a:off x="7491222" y="2484833"/>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90" name="Group 89">
              <a:extLst>
                <a:ext uri="{FF2B5EF4-FFF2-40B4-BE49-F238E27FC236}">
                  <a16:creationId xmlns="" xmlns:a16="http://schemas.microsoft.com/office/drawing/2014/main" id="{443D2828-3B36-42FF-8AC6-7A850BF905D3}"/>
                </a:ext>
              </a:extLst>
            </p:cNvPr>
            <p:cNvGrpSpPr/>
            <p:nvPr/>
          </p:nvGrpSpPr>
          <p:grpSpPr>
            <a:xfrm>
              <a:off x="7414528" y="2139797"/>
              <a:ext cx="302243" cy="384026"/>
              <a:chOff x="3081337" y="504825"/>
              <a:chExt cx="404813" cy="514350"/>
            </a:xfrm>
          </p:grpSpPr>
          <p:cxnSp>
            <p:nvCxnSpPr>
              <p:cNvPr id="91" name="Straight Arrow Connector 90">
                <a:extLst>
                  <a:ext uri="{FF2B5EF4-FFF2-40B4-BE49-F238E27FC236}">
                    <a16:creationId xmlns="" xmlns:a16="http://schemas.microsoft.com/office/drawing/2014/main" id="{F8400942-3B6B-449D-80A7-9EA165F2AFD1}"/>
                  </a:ext>
                </a:extLst>
              </p:cNvPr>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92" name="Teardrop 91">
                <a:extLst>
                  <a:ext uri="{FF2B5EF4-FFF2-40B4-BE49-F238E27FC236}">
                    <a16:creationId xmlns="" xmlns:a16="http://schemas.microsoft.com/office/drawing/2014/main" id="{518EAE5C-CFA0-4C27-ABA3-6A4CE6FFB0CE}"/>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Teardrop 92">
                <a:extLst>
                  <a:ext uri="{FF2B5EF4-FFF2-40B4-BE49-F238E27FC236}">
                    <a16:creationId xmlns="" xmlns:a16="http://schemas.microsoft.com/office/drawing/2014/main" id="{18CA9408-1B97-4EAE-8CD1-39D2E11AEBDA}"/>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94" name="Straight Connector 93">
            <a:extLst>
              <a:ext uri="{FF2B5EF4-FFF2-40B4-BE49-F238E27FC236}">
                <a16:creationId xmlns="" xmlns:a16="http://schemas.microsoft.com/office/drawing/2014/main" id="{C58057AF-C320-47D8-B422-F8AED8EAE082}"/>
              </a:ext>
            </a:extLst>
          </p:cNvPr>
          <p:cNvCxnSpPr>
            <a:cxnSpLocks/>
          </p:cNvCxnSpPr>
          <p:nvPr/>
        </p:nvCxnSpPr>
        <p:spPr>
          <a:xfrm>
            <a:off x="12458833" y="1376261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 xmlns:a16="http://schemas.microsoft.com/office/drawing/2014/main" id="{E8A9656B-30C9-463B-8DFE-A5C21D9E70BB}"/>
              </a:ext>
            </a:extLst>
          </p:cNvPr>
          <p:cNvSpPr txBox="1"/>
          <p:nvPr/>
        </p:nvSpPr>
        <p:spPr>
          <a:xfrm>
            <a:off x="5785902" y="12619827"/>
            <a:ext cx="1215397" cy="43088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12pots/species</a:t>
            </a:r>
            <a:b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7 species: 84 pots</a:t>
            </a:r>
            <a:endParaRPr kumimoji="0" lang="nl-NL"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TextBox 95">
            <a:extLst>
              <a:ext uri="{FF2B5EF4-FFF2-40B4-BE49-F238E27FC236}">
                <a16:creationId xmlns="" xmlns:a16="http://schemas.microsoft.com/office/drawing/2014/main" id="{D7151F91-C14A-4BF6-ADBA-24A5447F7ED3}"/>
              </a:ext>
            </a:extLst>
          </p:cNvPr>
          <p:cNvSpPr txBox="1"/>
          <p:nvPr/>
        </p:nvSpPr>
        <p:spPr>
          <a:xfrm>
            <a:off x="1005212" y="15088739"/>
            <a:ext cx="39794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 round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around 7 weeks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Tentative list of 34 species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 6 rounds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TextBox 96">
            <a:extLst>
              <a:ext uri="{FF2B5EF4-FFF2-40B4-BE49-F238E27FC236}">
                <a16:creationId xmlns="" xmlns:a16="http://schemas.microsoft.com/office/drawing/2014/main" id="{7C723619-300E-42AB-92F8-B8FFB6762F85}"/>
              </a:ext>
            </a:extLst>
          </p:cNvPr>
          <p:cNvSpPr txBox="1"/>
          <p:nvPr/>
        </p:nvSpPr>
        <p:spPr>
          <a:xfrm>
            <a:off x="1051891" y="14045058"/>
            <a:ext cx="65312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7 days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cxnSp>
        <p:nvCxnSpPr>
          <p:cNvPr id="98" name="Straight Connector 97">
            <a:extLst>
              <a:ext uri="{FF2B5EF4-FFF2-40B4-BE49-F238E27FC236}">
                <a16:creationId xmlns="" xmlns:a16="http://schemas.microsoft.com/office/drawing/2014/main" id="{F323DD0E-8FB8-465B-AAAB-8118C3758B7A}"/>
              </a:ext>
            </a:extLst>
          </p:cNvPr>
          <p:cNvCxnSpPr>
            <a:cxnSpLocks/>
          </p:cNvCxnSpPr>
          <p:nvPr/>
        </p:nvCxnSpPr>
        <p:spPr>
          <a:xfrm>
            <a:off x="1035578" y="13786032"/>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 xmlns:a16="http://schemas.microsoft.com/office/drawing/2014/main" id="{51527CC3-F64D-4C60-80E3-B2AF355D8EE6}"/>
              </a:ext>
            </a:extLst>
          </p:cNvPr>
          <p:cNvSpPr txBox="1"/>
          <p:nvPr/>
        </p:nvSpPr>
        <p:spPr>
          <a:xfrm>
            <a:off x="940638" y="13760248"/>
            <a:ext cx="853119"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Week 44</a:t>
            </a:r>
            <a:r>
              <a:rPr kumimoji="0" lang="es-MX"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-45</a:t>
            </a:r>
            <a:endParaRPr kumimoji="0" lang="en-US" sz="105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00" name="TextBox 99">
            <a:extLst>
              <a:ext uri="{FF2B5EF4-FFF2-40B4-BE49-F238E27FC236}">
                <a16:creationId xmlns="" xmlns:a16="http://schemas.microsoft.com/office/drawing/2014/main" id="{F1117041-E5CD-473F-82C3-32DE290B7331}"/>
              </a:ext>
            </a:extLst>
          </p:cNvPr>
          <p:cNvSpPr txBox="1"/>
          <p:nvPr/>
        </p:nvSpPr>
        <p:spPr>
          <a:xfrm>
            <a:off x="808037" y="12907936"/>
            <a:ext cx="111831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Soil </a:t>
            </a:r>
            <a:b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conditioning</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1" name="Straight Connector 100">
            <a:extLst>
              <a:ext uri="{FF2B5EF4-FFF2-40B4-BE49-F238E27FC236}">
                <a16:creationId xmlns="" xmlns:a16="http://schemas.microsoft.com/office/drawing/2014/main" id="{B068D098-4F84-45A9-AE0C-4F29D6A2E7AA}"/>
              </a:ext>
            </a:extLst>
          </p:cNvPr>
          <p:cNvCxnSpPr>
            <a:cxnSpLocks/>
          </p:cNvCxnSpPr>
          <p:nvPr/>
        </p:nvCxnSpPr>
        <p:spPr>
          <a:xfrm>
            <a:off x="11788798" y="13762618"/>
            <a:ext cx="0" cy="5356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 xmlns:a16="http://schemas.microsoft.com/office/drawing/2014/main" id="{62117256-9347-4FDC-831E-F846E07573FF}"/>
              </a:ext>
            </a:extLst>
          </p:cNvPr>
          <p:cNvSpPr txBox="1"/>
          <p:nvPr/>
        </p:nvSpPr>
        <p:spPr>
          <a:xfrm>
            <a:off x="9570969" y="10729119"/>
            <a:ext cx="1466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0000"/>
                </a:solidFill>
                <a:effectLst/>
                <a:uLnTx/>
                <a:uFillTx/>
                <a:latin typeface="Calibri" panose="020F0502020204030204"/>
                <a:ea typeface="+mn-ea"/>
                <a:cs typeface="+mn-cs"/>
              </a:rPr>
              <a:t>MeJA</a:t>
            </a: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 application</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03" name="Straight Arrow Connector 102">
            <a:extLst>
              <a:ext uri="{FF2B5EF4-FFF2-40B4-BE49-F238E27FC236}">
                <a16:creationId xmlns="" xmlns:a16="http://schemas.microsoft.com/office/drawing/2014/main" id="{4187BC61-91C0-4313-9838-2B0DE41E62E6}"/>
              </a:ext>
            </a:extLst>
          </p:cNvPr>
          <p:cNvCxnSpPr>
            <a:cxnSpLocks/>
          </p:cNvCxnSpPr>
          <p:nvPr/>
        </p:nvCxnSpPr>
        <p:spPr>
          <a:xfrm>
            <a:off x="11277401" y="1215982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 xmlns:a16="http://schemas.microsoft.com/office/drawing/2014/main" id="{BE521D19-466E-4264-9372-7709A350C073}"/>
              </a:ext>
            </a:extLst>
          </p:cNvPr>
          <p:cNvSpPr txBox="1"/>
          <p:nvPr/>
        </p:nvSpPr>
        <p:spPr>
          <a:xfrm>
            <a:off x="9571094" y="13079647"/>
            <a:ext cx="1582486" cy="400110"/>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Dipping in 0.015% </a:t>
            </a:r>
            <a:r>
              <a:rPr kumimoji="0" lang="en-US" sz="1000" b="1" i="0" u="none" strike="noStrike" kern="1200" cap="none" spc="0" normalizeH="0" baseline="0" noProof="0" err="1">
                <a:ln>
                  <a:noFill/>
                </a:ln>
                <a:solidFill>
                  <a:prstClr val="black"/>
                </a:solidFill>
                <a:effectLst/>
                <a:uLnTx/>
                <a:uFillTx/>
                <a:latin typeface="Calibri" panose="020F0502020204030204"/>
                <a:ea typeface="+mn-ea"/>
                <a:cs typeface="+mn-cs"/>
              </a:rPr>
              <a:t>Silwet</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2x/week for 2 weeks</a:t>
            </a:r>
            <a:endParaRPr kumimoji="0" lang="nl-NL"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 xmlns:a16="http://schemas.microsoft.com/office/drawing/2014/main" id="{5F8B645F-0396-4153-B5CA-1C90BC137362}"/>
              </a:ext>
            </a:extLst>
          </p:cNvPr>
          <p:cNvSpPr txBox="1"/>
          <p:nvPr/>
        </p:nvSpPr>
        <p:spPr>
          <a:xfrm>
            <a:off x="9318685" y="13609722"/>
            <a:ext cx="1613225" cy="5539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030A0"/>
                </a:solidFill>
                <a:effectLst/>
                <a:uLnTx/>
                <a:uFillTx/>
                <a:latin typeface="Calibri" panose="020F0502020204030204"/>
                <a:ea typeface="+mn-ea"/>
                <a:cs typeface="+mn-cs"/>
              </a:rPr>
              <a:t>8. Phenotypic response to </a:t>
            </a:r>
            <a:r>
              <a:rPr kumimoji="0" lang="en-US" sz="1000" b="1" i="0" u="none" strike="noStrike" kern="1200" cap="none" spc="0" normalizeH="0" baseline="0" noProof="0" err="1">
                <a:ln>
                  <a:noFill/>
                </a:ln>
                <a:solidFill>
                  <a:srgbClr val="7030A0"/>
                </a:solidFill>
                <a:effectLst/>
                <a:uLnTx/>
                <a:uFillTx/>
                <a:latin typeface="Calibri" panose="020F0502020204030204"/>
                <a:ea typeface="+mn-ea"/>
                <a:cs typeface="+mn-cs"/>
              </a:rPr>
              <a:t>MeJA</a:t>
            </a: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06" name="TextBox 105">
            <a:extLst>
              <a:ext uri="{FF2B5EF4-FFF2-40B4-BE49-F238E27FC236}">
                <a16:creationId xmlns="" xmlns:a16="http://schemas.microsoft.com/office/drawing/2014/main" id="{BD79AAEF-3DD2-434B-A33A-8EE125BB0A08}"/>
              </a:ext>
            </a:extLst>
          </p:cNvPr>
          <p:cNvSpPr txBox="1"/>
          <p:nvPr/>
        </p:nvSpPr>
        <p:spPr>
          <a:xfrm>
            <a:off x="10121358" y="11705006"/>
            <a:ext cx="479619"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(12)</a:t>
            </a:r>
            <a:endParaRPr kumimoji="0" lang="nl-NL" sz="1400" b="1" i="0"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p:txBody>
      </p:sp>
      <p:grpSp>
        <p:nvGrpSpPr>
          <p:cNvPr id="107" name="Group 106">
            <a:extLst>
              <a:ext uri="{FF2B5EF4-FFF2-40B4-BE49-F238E27FC236}">
                <a16:creationId xmlns="" xmlns:a16="http://schemas.microsoft.com/office/drawing/2014/main" id="{D51BE2C8-027B-475A-9D7B-7B3B4037CFE1}"/>
              </a:ext>
            </a:extLst>
          </p:cNvPr>
          <p:cNvGrpSpPr/>
          <p:nvPr/>
        </p:nvGrpSpPr>
        <p:grpSpPr>
          <a:xfrm>
            <a:off x="10211910" y="11067544"/>
            <a:ext cx="409617" cy="635483"/>
            <a:chOff x="9289076" y="2168875"/>
            <a:chExt cx="409617" cy="635483"/>
          </a:xfrm>
        </p:grpSpPr>
        <p:sp>
          <p:nvSpPr>
            <p:cNvPr id="108" name="Trapezoid 107">
              <a:extLst>
                <a:ext uri="{FF2B5EF4-FFF2-40B4-BE49-F238E27FC236}">
                  <a16:creationId xmlns="" xmlns:a16="http://schemas.microsoft.com/office/drawing/2014/main" id="{B699521C-1E44-4171-A847-DE7ABDBD89BA}"/>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 xmlns:a16="http://schemas.microsoft.com/office/drawing/2014/main" id="{5B717497-B883-4ECD-AB0D-BE7FB72BA1B0}"/>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0" name="Group 109">
              <a:extLst>
                <a:ext uri="{FF2B5EF4-FFF2-40B4-BE49-F238E27FC236}">
                  <a16:creationId xmlns="" xmlns:a16="http://schemas.microsoft.com/office/drawing/2014/main" id="{394937A4-C352-4D3C-9B3E-448992DAF454}"/>
                </a:ext>
              </a:extLst>
            </p:cNvPr>
            <p:cNvGrpSpPr/>
            <p:nvPr/>
          </p:nvGrpSpPr>
          <p:grpSpPr>
            <a:xfrm>
              <a:off x="9289076" y="2168875"/>
              <a:ext cx="404813" cy="384026"/>
              <a:chOff x="3081337" y="504825"/>
              <a:chExt cx="404813" cy="514350"/>
            </a:xfrm>
          </p:grpSpPr>
          <p:cxnSp>
            <p:nvCxnSpPr>
              <p:cNvPr id="111" name="Straight Arrow Connector 110">
                <a:extLst>
                  <a:ext uri="{FF2B5EF4-FFF2-40B4-BE49-F238E27FC236}">
                    <a16:creationId xmlns="" xmlns:a16="http://schemas.microsoft.com/office/drawing/2014/main" id="{2D49A6E5-F0A2-49D2-9F33-4041E95676B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2" name="Teardrop 111">
                <a:extLst>
                  <a:ext uri="{FF2B5EF4-FFF2-40B4-BE49-F238E27FC236}">
                    <a16:creationId xmlns="" xmlns:a16="http://schemas.microsoft.com/office/drawing/2014/main" id="{C08E7894-EDAA-4C40-8362-AE3EE520AD72}"/>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Teardrop 112">
                <a:extLst>
                  <a:ext uri="{FF2B5EF4-FFF2-40B4-BE49-F238E27FC236}">
                    <a16:creationId xmlns="" xmlns:a16="http://schemas.microsoft.com/office/drawing/2014/main" id="{8B63FEB3-099E-42EA-BA94-05CED6A06741}"/>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4" name="Group 113">
            <a:extLst>
              <a:ext uri="{FF2B5EF4-FFF2-40B4-BE49-F238E27FC236}">
                <a16:creationId xmlns="" xmlns:a16="http://schemas.microsoft.com/office/drawing/2014/main" id="{082EDAF4-F86D-4088-91E3-43B0A4F6F254}"/>
              </a:ext>
            </a:extLst>
          </p:cNvPr>
          <p:cNvGrpSpPr/>
          <p:nvPr/>
        </p:nvGrpSpPr>
        <p:grpSpPr>
          <a:xfrm>
            <a:off x="9804634" y="12144854"/>
            <a:ext cx="409617" cy="635483"/>
            <a:chOff x="9289076" y="2168875"/>
            <a:chExt cx="409617" cy="635483"/>
          </a:xfrm>
        </p:grpSpPr>
        <p:sp>
          <p:nvSpPr>
            <p:cNvPr id="115" name="Trapezoid 114">
              <a:extLst>
                <a:ext uri="{FF2B5EF4-FFF2-40B4-BE49-F238E27FC236}">
                  <a16:creationId xmlns="" xmlns:a16="http://schemas.microsoft.com/office/drawing/2014/main" id="{6650508B-5DDD-4E75-83ED-11AF0BEE9A23}"/>
                </a:ext>
              </a:extLst>
            </p:cNvPr>
            <p:cNvSpPr/>
            <p:nvPr/>
          </p:nvSpPr>
          <p:spPr>
            <a:xfrm rot="10800000">
              <a:off x="9314701" y="2437975"/>
              <a:ext cx="383992" cy="366383"/>
            </a:xfrm>
            <a:prstGeom prst="trapezoid">
              <a:avLst/>
            </a:prstGeom>
            <a:solidFill>
              <a:srgbClr val="5F2C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 xmlns:a16="http://schemas.microsoft.com/office/drawing/2014/main" id="{11BD7E59-3213-4A7F-9928-893351D2E48A}"/>
                </a:ext>
              </a:extLst>
            </p:cNvPr>
            <p:cNvSpPr/>
            <p:nvPr/>
          </p:nvSpPr>
          <p:spPr>
            <a:xfrm>
              <a:off x="9425860" y="2513911"/>
              <a:ext cx="156333" cy="161859"/>
            </a:xfrm>
            <a:prstGeom prst="ellipse">
              <a:avLst/>
            </a:prstGeom>
            <a:solidFill>
              <a:srgbClr val="5F2C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17" name="Group 116">
              <a:extLst>
                <a:ext uri="{FF2B5EF4-FFF2-40B4-BE49-F238E27FC236}">
                  <a16:creationId xmlns="" xmlns:a16="http://schemas.microsoft.com/office/drawing/2014/main" id="{CE800E25-C448-4E42-98A3-48239E142936}"/>
                </a:ext>
              </a:extLst>
            </p:cNvPr>
            <p:cNvGrpSpPr/>
            <p:nvPr/>
          </p:nvGrpSpPr>
          <p:grpSpPr>
            <a:xfrm>
              <a:off x="9289076" y="2168875"/>
              <a:ext cx="404813" cy="384026"/>
              <a:chOff x="3081337" y="504825"/>
              <a:chExt cx="404813" cy="514350"/>
            </a:xfrm>
          </p:grpSpPr>
          <p:cxnSp>
            <p:nvCxnSpPr>
              <p:cNvPr id="118" name="Straight Arrow Connector 117">
                <a:extLst>
                  <a:ext uri="{FF2B5EF4-FFF2-40B4-BE49-F238E27FC236}">
                    <a16:creationId xmlns="" xmlns:a16="http://schemas.microsoft.com/office/drawing/2014/main" id="{2E0035A5-032A-4C5B-AFE3-0018FFEAC32F}"/>
                  </a:ext>
                </a:extLst>
              </p:cNvPr>
              <p:cNvCxnSpPr>
                <a:cxnSpLocks/>
              </p:cNvCxnSpPr>
              <p:nvPr/>
            </p:nvCxnSpPr>
            <p:spPr>
              <a:xfrm>
                <a:off x="3305175" y="685800"/>
                <a:ext cx="0" cy="333375"/>
              </a:xfrm>
              <a:prstGeom prst="straightConnector1">
                <a:avLst/>
              </a:prstGeom>
              <a:ln w="28575"/>
            </p:spPr>
            <p:style>
              <a:lnRef idx="1">
                <a:schemeClr val="accent6"/>
              </a:lnRef>
              <a:fillRef idx="0">
                <a:schemeClr val="accent6"/>
              </a:fillRef>
              <a:effectRef idx="0">
                <a:schemeClr val="accent6"/>
              </a:effectRef>
              <a:fontRef idx="minor">
                <a:schemeClr val="tx1"/>
              </a:fontRef>
            </p:style>
          </p:cxnSp>
          <p:sp>
            <p:nvSpPr>
              <p:cNvPr id="119" name="Teardrop 118">
                <a:extLst>
                  <a:ext uri="{FF2B5EF4-FFF2-40B4-BE49-F238E27FC236}">
                    <a16:creationId xmlns="" xmlns:a16="http://schemas.microsoft.com/office/drawing/2014/main" id="{4D04475E-A2D7-491D-865A-6479368D17DF}"/>
                  </a:ext>
                </a:extLst>
              </p:cNvPr>
              <p:cNvSpPr/>
              <p:nvPr/>
            </p:nvSpPr>
            <p:spPr>
              <a:xfrm>
                <a:off x="3295650" y="504825"/>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Teardrop 119">
                <a:extLst>
                  <a:ext uri="{FF2B5EF4-FFF2-40B4-BE49-F238E27FC236}">
                    <a16:creationId xmlns="" xmlns:a16="http://schemas.microsoft.com/office/drawing/2014/main" id="{49C890B6-5886-4979-8C9F-F29FF4B29FF5}"/>
                  </a:ext>
                </a:extLst>
              </p:cNvPr>
              <p:cNvSpPr/>
              <p:nvPr/>
            </p:nvSpPr>
            <p:spPr>
              <a:xfrm rot="17580000">
                <a:off x="3105150" y="523874"/>
                <a:ext cx="190500" cy="238125"/>
              </a:xfrm>
              <a:prstGeom prst="teardrop">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1" name="TextBox 120">
            <a:extLst>
              <a:ext uri="{FF2B5EF4-FFF2-40B4-BE49-F238E27FC236}">
                <a16:creationId xmlns="" xmlns:a16="http://schemas.microsoft.com/office/drawing/2014/main" id="{B463A3F9-8D01-4271-A026-CDC1A7B089FB}"/>
              </a:ext>
            </a:extLst>
          </p:cNvPr>
          <p:cNvSpPr txBox="1"/>
          <p:nvPr/>
        </p:nvSpPr>
        <p:spPr>
          <a:xfrm>
            <a:off x="9772906" y="12769178"/>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22" name="Group 121">
            <a:extLst>
              <a:ext uri="{FF2B5EF4-FFF2-40B4-BE49-F238E27FC236}">
                <a16:creationId xmlns="" xmlns:a16="http://schemas.microsoft.com/office/drawing/2014/main" id="{020F7757-0CCD-4B81-8F00-A2249F39AEAF}"/>
              </a:ext>
            </a:extLst>
          </p:cNvPr>
          <p:cNvGrpSpPr/>
          <p:nvPr/>
        </p:nvGrpSpPr>
        <p:grpSpPr>
          <a:xfrm>
            <a:off x="10487806" y="12144854"/>
            <a:ext cx="409617" cy="635483"/>
            <a:chOff x="9289076" y="2168875"/>
            <a:chExt cx="409617" cy="635483"/>
          </a:xfrm>
        </p:grpSpPr>
        <p:sp>
          <p:nvSpPr>
            <p:cNvPr id="123" name="Trapezoid 122">
              <a:extLst>
                <a:ext uri="{FF2B5EF4-FFF2-40B4-BE49-F238E27FC236}">
                  <a16:creationId xmlns="" xmlns:a16="http://schemas.microsoft.com/office/drawing/2014/main" id="{0B7F9359-08ED-4E98-89C6-0FB0B1734AB5}"/>
                </a:ext>
              </a:extLst>
            </p:cNvPr>
            <p:cNvSpPr/>
            <p:nvPr/>
          </p:nvSpPr>
          <p:spPr>
            <a:xfrm rot="10800000">
              <a:off x="9314701" y="2437975"/>
              <a:ext cx="383992" cy="366383"/>
            </a:xfrm>
            <a:prstGeom prst="trapezoid">
              <a:avLst/>
            </a:prstGeom>
            <a:solidFill>
              <a:srgbClr val="5F2C09">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 xmlns:a16="http://schemas.microsoft.com/office/drawing/2014/main" id="{E648F08A-F7C9-4191-A7ED-41F81D048591}"/>
                </a:ext>
              </a:extLst>
            </p:cNvPr>
            <p:cNvSpPr/>
            <p:nvPr/>
          </p:nvSpPr>
          <p:spPr>
            <a:xfrm>
              <a:off x="9425860" y="2513911"/>
              <a:ext cx="156333" cy="161859"/>
            </a:xfrm>
            <a:prstGeom prst="ellipse">
              <a:avLst/>
            </a:prstGeom>
            <a:solidFill>
              <a:srgbClr val="5F2C0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125" name="Group 124">
              <a:extLst>
                <a:ext uri="{FF2B5EF4-FFF2-40B4-BE49-F238E27FC236}">
                  <a16:creationId xmlns="" xmlns:a16="http://schemas.microsoft.com/office/drawing/2014/main" id="{18BF7794-CA44-468E-847B-4D53AB49D872}"/>
                </a:ext>
              </a:extLst>
            </p:cNvPr>
            <p:cNvGrpSpPr/>
            <p:nvPr/>
          </p:nvGrpSpPr>
          <p:grpSpPr>
            <a:xfrm>
              <a:off x="9289076" y="2168875"/>
              <a:ext cx="404813" cy="384026"/>
              <a:chOff x="3081337" y="504825"/>
              <a:chExt cx="404813" cy="514350"/>
            </a:xfrm>
          </p:grpSpPr>
          <p:cxnSp>
            <p:nvCxnSpPr>
              <p:cNvPr id="126" name="Straight Arrow Connector 125">
                <a:extLst>
                  <a:ext uri="{FF2B5EF4-FFF2-40B4-BE49-F238E27FC236}">
                    <a16:creationId xmlns="" xmlns:a16="http://schemas.microsoft.com/office/drawing/2014/main" id="{3404F8D8-CA3D-487E-83D7-36A90D0E6DDB}"/>
                  </a:ext>
                </a:extLst>
              </p:cNvPr>
              <p:cNvCxnSpPr>
                <a:cxnSpLocks/>
              </p:cNvCxnSpPr>
              <p:nvPr/>
            </p:nvCxnSpPr>
            <p:spPr>
              <a:xfrm>
                <a:off x="3305175" y="685800"/>
                <a:ext cx="0" cy="333375"/>
              </a:xfrm>
              <a:prstGeom prst="straightConnector1">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27" name="Teardrop 126">
                <a:extLst>
                  <a:ext uri="{FF2B5EF4-FFF2-40B4-BE49-F238E27FC236}">
                    <a16:creationId xmlns="" xmlns:a16="http://schemas.microsoft.com/office/drawing/2014/main" id="{FF5F6CD0-9011-4A6F-B857-670F6A608F1A}"/>
                  </a:ext>
                </a:extLst>
              </p:cNvPr>
              <p:cNvSpPr/>
              <p:nvPr/>
            </p:nvSpPr>
            <p:spPr>
              <a:xfrm>
                <a:off x="3295650" y="504825"/>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Teardrop 127">
                <a:extLst>
                  <a:ext uri="{FF2B5EF4-FFF2-40B4-BE49-F238E27FC236}">
                    <a16:creationId xmlns="" xmlns:a16="http://schemas.microsoft.com/office/drawing/2014/main" id="{F32BCA5B-127B-40FC-8082-6463B676C699}"/>
                  </a:ext>
                </a:extLst>
              </p:cNvPr>
              <p:cNvSpPr/>
              <p:nvPr/>
            </p:nvSpPr>
            <p:spPr>
              <a:xfrm rot="17580000">
                <a:off x="3105150" y="523874"/>
                <a:ext cx="190500" cy="238125"/>
              </a:xfrm>
              <a:prstGeom prst="teardrop">
                <a:avLst/>
              </a:prstGeom>
              <a:solidFill>
                <a:schemeClr val="accent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9" name="TextBox 128">
            <a:extLst>
              <a:ext uri="{FF2B5EF4-FFF2-40B4-BE49-F238E27FC236}">
                <a16:creationId xmlns="" xmlns:a16="http://schemas.microsoft.com/office/drawing/2014/main" id="{448FA8BB-43D4-4AAC-914A-B072E232BA1C}"/>
              </a:ext>
            </a:extLst>
          </p:cNvPr>
          <p:cNvSpPr txBox="1"/>
          <p:nvPr/>
        </p:nvSpPr>
        <p:spPr>
          <a:xfrm>
            <a:off x="10426955" y="12775527"/>
            <a:ext cx="388247"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panose="020F0502020204030204"/>
                <a:ea typeface="+mn-ea"/>
                <a:cs typeface="+mn-cs"/>
              </a:rPr>
              <a:t>(6)</a:t>
            </a:r>
            <a:endParaRPr kumimoji="0" lang="nl-NL" sz="14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30" name="Straight Arrow Connector 129">
            <a:extLst>
              <a:ext uri="{FF2B5EF4-FFF2-40B4-BE49-F238E27FC236}">
                <a16:creationId xmlns="" xmlns:a16="http://schemas.microsoft.com/office/drawing/2014/main" id="{2B8BA4D1-AE39-449A-8116-3AB76A621D77}"/>
              </a:ext>
            </a:extLst>
          </p:cNvPr>
          <p:cNvCxnSpPr>
            <a:cxnSpLocks/>
          </p:cNvCxnSpPr>
          <p:nvPr/>
        </p:nvCxnSpPr>
        <p:spPr>
          <a:xfrm flipH="1">
            <a:off x="10125025" y="11943926"/>
            <a:ext cx="74409"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 xmlns:a16="http://schemas.microsoft.com/office/drawing/2014/main" id="{B70ED49F-4F89-4B50-A6FE-8084CF85DE7C}"/>
              </a:ext>
            </a:extLst>
          </p:cNvPr>
          <p:cNvCxnSpPr>
            <a:cxnSpLocks/>
          </p:cNvCxnSpPr>
          <p:nvPr/>
        </p:nvCxnSpPr>
        <p:spPr>
          <a:xfrm>
            <a:off x="10631233" y="11950276"/>
            <a:ext cx="52591" cy="107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 xmlns:a16="http://schemas.microsoft.com/office/drawing/2014/main" id="{D37008AE-59D4-4C6B-9141-592EA8E66FB4}"/>
              </a:ext>
            </a:extLst>
          </p:cNvPr>
          <p:cNvCxnSpPr>
            <a:cxnSpLocks/>
          </p:cNvCxnSpPr>
          <p:nvPr/>
        </p:nvCxnSpPr>
        <p:spPr>
          <a:xfrm>
            <a:off x="4364383" y="15353276"/>
            <a:ext cx="331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 xmlns:a16="http://schemas.microsoft.com/office/drawing/2014/main" id="{A1D25B37-437D-49A8-BDFC-F76FB15EDD60}"/>
              </a:ext>
            </a:extLst>
          </p:cNvPr>
          <p:cNvSpPr txBox="1"/>
          <p:nvPr/>
        </p:nvSpPr>
        <p:spPr>
          <a:xfrm>
            <a:off x="4829589" y="15189380"/>
            <a:ext cx="4439559"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Round 1 + 2 sown this week: End by week 51-52 </a:t>
            </a: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TextBox 133">
            <a:extLst>
              <a:ext uri="{FF2B5EF4-FFF2-40B4-BE49-F238E27FC236}">
                <a16:creationId xmlns="" xmlns:a16="http://schemas.microsoft.com/office/drawing/2014/main" id="{6391E81A-1C6E-4D82-A42A-FB69CC1189A7}"/>
              </a:ext>
            </a:extLst>
          </p:cNvPr>
          <p:cNvSpPr txBox="1"/>
          <p:nvPr/>
        </p:nvSpPr>
        <p:spPr>
          <a:xfrm>
            <a:off x="11784021" y="14063993"/>
            <a:ext cx="597664" cy="307777"/>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rPr>
              <a:t>48hrs</a:t>
            </a:r>
            <a:endParaRPr kumimoji="0" lang="nl-NL" sz="14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pic>
        <p:nvPicPr>
          <p:cNvPr id="13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3674" y="10896822"/>
            <a:ext cx="6349913" cy="387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377538" y="31523983"/>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1812" y="31552027"/>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30911" y="30889326"/>
            <a:ext cx="4082184" cy="28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92305" y="31550648"/>
            <a:ext cx="4084157" cy="2856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78672" y="18759619"/>
            <a:ext cx="3401324" cy="224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5198" y="19355399"/>
            <a:ext cx="3401327" cy="224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22233" y="16780119"/>
            <a:ext cx="3837681" cy="253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93418" y="18767854"/>
            <a:ext cx="3616539" cy="2384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 name="TextBox 146"/>
          <p:cNvSpPr txBox="1"/>
          <p:nvPr/>
        </p:nvSpPr>
        <p:spPr>
          <a:xfrm>
            <a:off x="1125163" y="16739106"/>
            <a:ext cx="6478440" cy="1354217"/>
          </a:xfrm>
          <a:prstGeom prst="rect">
            <a:avLst/>
          </a:prstGeom>
          <a:noFill/>
        </p:spPr>
        <p:txBody>
          <a:bodyPr wrap="none" rtlCol="0">
            <a:spAutoFit/>
          </a:bodyPr>
          <a:lstStyle/>
          <a:p>
            <a:r>
              <a:rPr lang="en-US" dirty="0"/>
              <a:t>Random forest</a:t>
            </a:r>
          </a:p>
        </p:txBody>
      </p:sp>
      <p:sp>
        <p:nvSpPr>
          <p:cNvPr id="148" name="TextBox 147"/>
          <p:cNvSpPr txBox="1"/>
          <p:nvPr/>
        </p:nvSpPr>
        <p:spPr>
          <a:xfrm>
            <a:off x="39632234" y="26081647"/>
            <a:ext cx="4111062" cy="2616101"/>
          </a:xfrm>
          <a:prstGeom prst="rect">
            <a:avLst/>
          </a:prstGeom>
          <a:noFill/>
        </p:spPr>
        <p:txBody>
          <a:bodyPr wrap="none" rtlCol="0">
            <a:spAutoFit/>
          </a:bodyPr>
          <a:lstStyle/>
          <a:p>
            <a:r>
              <a:rPr lang="en-US" dirty="0"/>
              <a:t>Network </a:t>
            </a:r>
          </a:p>
          <a:p>
            <a:r>
              <a:rPr lang="en-US" dirty="0"/>
              <a:t>analysis</a:t>
            </a:r>
          </a:p>
        </p:txBody>
      </p:sp>
      <p:sp>
        <p:nvSpPr>
          <p:cNvPr id="149" name="TextBox 148"/>
          <p:cNvSpPr txBox="1"/>
          <p:nvPr/>
        </p:nvSpPr>
        <p:spPr>
          <a:xfrm>
            <a:off x="45531169" y="26380418"/>
            <a:ext cx="5198154" cy="2616101"/>
          </a:xfrm>
          <a:prstGeom prst="rect">
            <a:avLst/>
          </a:prstGeom>
          <a:noFill/>
        </p:spPr>
        <p:txBody>
          <a:bodyPr wrap="none" rtlCol="0">
            <a:spAutoFit/>
          </a:bodyPr>
          <a:lstStyle/>
          <a:p>
            <a:r>
              <a:rPr lang="en-US" dirty="0"/>
              <a:t>Differential </a:t>
            </a:r>
          </a:p>
          <a:p>
            <a:r>
              <a:rPr lang="en-US" dirty="0" err="1"/>
              <a:t>abudance</a:t>
            </a:r>
            <a:endParaRPr lang="en-US" dirty="0"/>
          </a:p>
        </p:txBody>
      </p:sp>
      <p:pic>
        <p:nvPicPr>
          <p:cNvPr id="151" name="Picture 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051600" y="24785019"/>
            <a:ext cx="5113041" cy="473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1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89337" y="24581321"/>
            <a:ext cx="5811962" cy="4708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1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142677" y="25379889"/>
            <a:ext cx="4799597" cy="417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02654" y="25177913"/>
            <a:ext cx="41973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 name="Picture 7"/>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3495" r="7794"/>
          <a:stretch/>
        </p:blipFill>
        <p:spPr bwMode="auto">
          <a:xfrm>
            <a:off x="10435748" y="36503063"/>
            <a:ext cx="7531911" cy="49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6" name="Picture 8"/>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3690" r="12422"/>
          <a:stretch/>
        </p:blipFill>
        <p:spPr bwMode="auto">
          <a:xfrm>
            <a:off x="1257020" y="36996395"/>
            <a:ext cx="7648706" cy="5380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 name="Picture 6"/>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1029" r="13274"/>
          <a:stretch/>
        </p:blipFill>
        <p:spPr bwMode="auto">
          <a:xfrm>
            <a:off x="25150459" y="35954625"/>
            <a:ext cx="7243514" cy="49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 name="Picture 5"/>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3474" r="10500"/>
          <a:stretch/>
        </p:blipFill>
        <p:spPr bwMode="auto">
          <a:xfrm>
            <a:off x="18418630" y="35954625"/>
            <a:ext cx="7275033" cy="49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 name="TextBox 158"/>
          <p:cNvSpPr txBox="1"/>
          <p:nvPr/>
        </p:nvSpPr>
        <p:spPr>
          <a:xfrm>
            <a:off x="10939770" y="6651665"/>
            <a:ext cx="9677400" cy="2985433"/>
          </a:xfrm>
          <a:prstGeom prst="rect">
            <a:avLst/>
          </a:prstGeom>
          <a:noFill/>
        </p:spPr>
        <p:txBody>
          <a:bodyPr wrap="square" rtlCol="0">
            <a:spAutoFit/>
          </a:bodyPr>
          <a:lstStyle/>
          <a:p>
            <a:r>
              <a:rPr lang="en-US" sz="5400" dirty="0"/>
              <a:t>Material and methods</a:t>
            </a:r>
          </a:p>
          <a:p>
            <a:endParaRPr lang="en-US" sz="5400" dirty="0"/>
          </a:p>
          <a:p>
            <a:r>
              <a:rPr lang="en-US" sz="2000" dirty="0"/>
              <a:t>Plant-microbe-insect </a:t>
            </a:r>
            <a:r>
              <a:rPr lang="en-US" sz="2000" dirty="0" err="1"/>
              <a:t>interactiosn</a:t>
            </a:r>
            <a:r>
              <a:rPr lang="en-US" sz="2000" dirty="0"/>
              <a:t> are very complex, but can still be exploited for sustainable agriculture. Here, we expose two </a:t>
            </a:r>
            <a:r>
              <a:rPr lang="en-US" sz="2000" dirty="0" err="1"/>
              <a:t>Brassicaceae</a:t>
            </a:r>
            <a:r>
              <a:rPr lang="en-US" sz="2000" dirty="0"/>
              <a:t>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a:t>
            </a:r>
            <a:r>
              <a:rPr lang="en-US" sz="2000" dirty="0" err="1"/>
              <a:t>herbivory</a:t>
            </a:r>
            <a:r>
              <a:rPr lang="en-US" sz="2000" dirty="0"/>
              <a:t> stress, and then profiled the bacterial communities with </a:t>
            </a:r>
            <a:r>
              <a:rPr lang="en-US" sz="2000" dirty="0" err="1"/>
              <a:t>amplicon</a:t>
            </a:r>
            <a:r>
              <a:rPr lang="en-US" sz="2000" dirty="0"/>
              <a:t> sequencing in the </a:t>
            </a:r>
            <a:r>
              <a:rPr lang="en-US" sz="2000" dirty="0" err="1"/>
              <a:t>MiSeq</a:t>
            </a:r>
            <a:r>
              <a:rPr lang="en-US" sz="2000" dirty="0"/>
              <a:t> platform. </a:t>
            </a:r>
          </a:p>
        </p:txBody>
      </p:sp>
      <p:graphicFrame>
        <p:nvGraphicFramePr>
          <p:cNvPr id="2" name="Table 2">
            <a:extLst>
              <a:ext uri="{FF2B5EF4-FFF2-40B4-BE49-F238E27FC236}">
                <a16:creationId xmlns="" xmlns:a16="http://schemas.microsoft.com/office/drawing/2014/main" id="{5E29C232-AA6B-4619-951F-13942B393214}"/>
              </a:ext>
            </a:extLst>
          </p:cNvPr>
          <p:cNvGraphicFramePr>
            <a:graphicFrameLocks noGrp="1"/>
          </p:cNvGraphicFramePr>
          <p:nvPr/>
        </p:nvGraphicFramePr>
        <p:xfrm>
          <a:off x="1070182" y="19281072"/>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1" name="Table 2">
            <a:extLst>
              <a:ext uri="{FF2B5EF4-FFF2-40B4-BE49-F238E27FC236}">
                <a16:creationId xmlns="" xmlns:a16="http://schemas.microsoft.com/office/drawing/2014/main" id="{E7E591D7-1B47-4DC1-B308-6BFFC79116AF}"/>
              </a:ext>
            </a:extLst>
          </p:cNvPr>
          <p:cNvGraphicFramePr>
            <a:graphicFrameLocks noGrp="1"/>
          </p:cNvGraphicFramePr>
          <p:nvPr>
            <p:extLst>
              <p:ext uri="{D42A27DB-BD31-4B8C-83A1-F6EECF244321}">
                <p14:modId xmlns:p14="http://schemas.microsoft.com/office/powerpoint/2010/main" val="3168809189"/>
              </p:ext>
            </p:extLst>
          </p:nvPr>
        </p:nvGraphicFramePr>
        <p:xfrm>
          <a:off x="12086955" y="18751218"/>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2" name="Table 2">
            <a:extLst>
              <a:ext uri="{FF2B5EF4-FFF2-40B4-BE49-F238E27FC236}">
                <a16:creationId xmlns="" xmlns:a16="http://schemas.microsoft.com/office/drawing/2014/main" id="{2BB50FBC-A979-4646-98CB-0015FD534E04}"/>
              </a:ext>
            </a:extLst>
          </p:cNvPr>
          <p:cNvGraphicFramePr>
            <a:graphicFrameLocks noGrp="1"/>
          </p:cNvGraphicFramePr>
          <p:nvPr>
            <p:extLst>
              <p:ext uri="{D42A27DB-BD31-4B8C-83A1-F6EECF244321}">
                <p14:modId xmlns:p14="http://schemas.microsoft.com/office/powerpoint/2010/main" val="1861437583"/>
              </p:ext>
            </p:extLst>
          </p:nvPr>
        </p:nvGraphicFramePr>
        <p:xfrm>
          <a:off x="25463940" y="18751218"/>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graphicFrame>
        <p:nvGraphicFramePr>
          <p:cNvPr id="163" name="Table 2">
            <a:extLst>
              <a:ext uri="{FF2B5EF4-FFF2-40B4-BE49-F238E27FC236}">
                <a16:creationId xmlns="" xmlns:a16="http://schemas.microsoft.com/office/drawing/2014/main" id="{8BC98536-7B7A-44F3-A9EB-4D944B6054B6}"/>
              </a:ext>
            </a:extLst>
          </p:cNvPr>
          <p:cNvGraphicFramePr>
            <a:graphicFrameLocks noGrp="1"/>
          </p:cNvGraphicFramePr>
          <p:nvPr>
            <p:extLst>
              <p:ext uri="{D42A27DB-BD31-4B8C-83A1-F6EECF244321}">
                <p14:modId xmlns:p14="http://schemas.microsoft.com/office/powerpoint/2010/main" val="3642172303"/>
              </p:ext>
            </p:extLst>
          </p:nvPr>
        </p:nvGraphicFramePr>
        <p:xfrm>
          <a:off x="43062403" y="16739106"/>
          <a:ext cx="4803335" cy="2175770"/>
        </p:xfrm>
        <a:graphic>
          <a:graphicData uri="http://schemas.openxmlformats.org/drawingml/2006/table">
            <a:tbl>
              <a:tblPr firstRow="1" bandRow="1">
                <a:tableStyleId>{5C22544A-7EE6-4342-B048-85BDC9FD1C3A}</a:tableStyleId>
              </a:tblPr>
              <a:tblGrid>
                <a:gridCol w="960667">
                  <a:extLst>
                    <a:ext uri="{9D8B030D-6E8A-4147-A177-3AD203B41FA5}">
                      <a16:colId xmlns="" xmlns:a16="http://schemas.microsoft.com/office/drawing/2014/main" val="459657313"/>
                    </a:ext>
                  </a:extLst>
                </a:gridCol>
                <a:gridCol w="960667">
                  <a:extLst>
                    <a:ext uri="{9D8B030D-6E8A-4147-A177-3AD203B41FA5}">
                      <a16:colId xmlns="" xmlns:a16="http://schemas.microsoft.com/office/drawing/2014/main" val="3981722086"/>
                    </a:ext>
                  </a:extLst>
                </a:gridCol>
                <a:gridCol w="960667">
                  <a:extLst>
                    <a:ext uri="{9D8B030D-6E8A-4147-A177-3AD203B41FA5}">
                      <a16:colId xmlns="" xmlns:a16="http://schemas.microsoft.com/office/drawing/2014/main" val="2654248854"/>
                    </a:ext>
                  </a:extLst>
                </a:gridCol>
                <a:gridCol w="960667">
                  <a:extLst>
                    <a:ext uri="{9D8B030D-6E8A-4147-A177-3AD203B41FA5}">
                      <a16:colId xmlns="" xmlns:a16="http://schemas.microsoft.com/office/drawing/2014/main" val="863413068"/>
                    </a:ext>
                  </a:extLst>
                </a:gridCol>
                <a:gridCol w="960667">
                  <a:extLst>
                    <a:ext uri="{9D8B030D-6E8A-4147-A177-3AD203B41FA5}">
                      <a16:colId xmlns="" xmlns:a16="http://schemas.microsoft.com/office/drawing/2014/main" val="1066903029"/>
                    </a:ext>
                  </a:extLst>
                </a:gridCol>
              </a:tblGrid>
              <a:tr h="407430">
                <a:tc>
                  <a:txBody>
                    <a:bodyPr/>
                    <a:lstStyle/>
                    <a:p>
                      <a:pPr algn="ctr"/>
                      <a:r>
                        <a:rPr lang="nl-NL" sz="1600" dirty="0" err="1"/>
                        <a:t>AT_root</a:t>
                      </a:r>
                      <a:endParaRPr lang="nl-NL" sz="1600" dirty="0"/>
                    </a:p>
                  </a:txBody>
                  <a:tcPr/>
                </a:tc>
                <a:tc>
                  <a:txBody>
                    <a:bodyPr/>
                    <a:lstStyle/>
                    <a:p>
                      <a:pPr algn="ctr"/>
                      <a:r>
                        <a:rPr lang="nl-NL" sz="1600" dirty="0"/>
                        <a:t>Control</a:t>
                      </a:r>
                    </a:p>
                  </a:txBody>
                  <a:tcPr/>
                </a:tc>
                <a:tc>
                  <a:txBody>
                    <a:bodyPr/>
                    <a:lstStyle/>
                    <a:p>
                      <a:pPr algn="ctr"/>
                      <a:r>
                        <a:rPr lang="nl-NL" sz="1600" dirty="0" err="1"/>
                        <a:t>MeJA</a:t>
                      </a:r>
                      <a:r>
                        <a:rPr lang="nl-NL" sz="1600" dirty="0"/>
                        <a:t> 0,1</a:t>
                      </a:r>
                    </a:p>
                  </a:txBody>
                  <a:tcPr/>
                </a:tc>
                <a:tc>
                  <a:txBody>
                    <a:bodyPr/>
                    <a:lstStyle/>
                    <a:p>
                      <a:pPr algn="ctr"/>
                      <a:r>
                        <a:rPr lang="nl-NL" sz="1600" dirty="0" err="1"/>
                        <a:t>MeJA</a:t>
                      </a:r>
                      <a:r>
                        <a:rPr lang="nl-NL" sz="1600" dirty="0"/>
                        <a:t> 1,0</a:t>
                      </a:r>
                    </a:p>
                  </a:txBody>
                  <a:tcPr/>
                </a:tc>
                <a:tc>
                  <a:txBody>
                    <a:bodyPr/>
                    <a:lstStyle/>
                    <a:p>
                      <a:pPr algn="ctr"/>
                      <a:r>
                        <a:rPr lang="nl-NL" sz="1600" dirty="0"/>
                        <a:t>Oral</a:t>
                      </a:r>
                    </a:p>
                  </a:txBody>
                  <a:tcPr/>
                </a:tc>
                <a:extLst>
                  <a:ext uri="{0D108BD9-81ED-4DB2-BD59-A6C34878D82A}">
                    <a16:rowId xmlns="" xmlns:a16="http://schemas.microsoft.com/office/drawing/2014/main" val="837874543"/>
                  </a:ext>
                </a:extLst>
              </a:tr>
              <a:tr h="407430">
                <a:tc>
                  <a:txBody>
                    <a:bodyPr/>
                    <a:lstStyle/>
                    <a:p>
                      <a:pPr algn="ctr"/>
                      <a:r>
                        <a:rPr lang="nl-NL" sz="1600" dirty="0"/>
                        <a:t>Control</a:t>
                      </a:r>
                    </a:p>
                  </a:txBody>
                  <a:tcPr/>
                </a:tc>
                <a:tc>
                  <a:txBody>
                    <a:bodyPr/>
                    <a:lstStyle/>
                    <a:p>
                      <a:pPr algn="ctr"/>
                      <a:r>
                        <a:rPr lang="nl-NL" sz="1600" dirty="0"/>
                        <a:t>22</a:t>
                      </a:r>
                    </a:p>
                  </a:txBody>
                  <a:tcPr/>
                </a:tc>
                <a:tc>
                  <a:txBody>
                    <a:bodyPr/>
                    <a:lstStyle/>
                    <a:p>
                      <a:pPr algn="ctr"/>
                      <a:r>
                        <a:rPr lang="nl-NL" sz="1600" dirty="0"/>
                        <a:t>5,1</a:t>
                      </a:r>
                    </a:p>
                  </a:txBody>
                  <a:tcPr/>
                </a:tc>
                <a:tc>
                  <a:txBody>
                    <a:bodyPr/>
                    <a:lstStyle/>
                    <a:p>
                      <a:pPr algn="ctr"/>
                      <a:r>
                        <a:rPr lang="nl-NL" sz="1600" dirty="0"/>
                        <a:t>2,8</a:t>
                      </a:r>
                    </a:p>
                  </a:txBody>
                  <a:tcPr/>
                </a:tc>
                <a:tc>
                  <a:txBody>
                    <a:bodyPr/>
                    <a:lstStyle/>
                    <a:p>
                      <a:pPr algn="ctr"/>
                      <a:r>
                        <a:rPr lang="nl-NL" sz="1600" dirty="0"/>
                        <a:t>5,3</a:t>
                      </a:r>
                    </a:p>
                  </a:txBody>
                  <a:tcPr/>
                </a:tc>
                <a:extLst>
                  <a:ext uri="{0D108BD9-81ED-4DB2-BD59-A6C34878D82A}">
                    <a16:rowId xmlns="" xmlns:a16="http://schemas.microsoft.com/office/drawing/2014/main" val="1675533344"/>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0,1</a:t>
                      </a:r>
                    </a:p>
                  </a:txBody>
                  <a:tcPr/>
                </a:tc>
                <a:tc>
                  <a:txBody>
                    <a:bodyPr/>
                    <a:lstStyle/>
                    <a:p>
                      <a:pPr algn="ctr"/>
                      <a:r>
                        <a:rPr lang="nl-NL" sz="1600" dirty="0"/>
                        <a:t>0,3</a:t>
                      </a:r>
                    </a:p>
                  </a:txBody>
                  <a:tcPr/>
                </a:tc>
                <a:tc>
                  <a:txBody>
                    <a:bodyPr/>
                    <a:lstStyle/>
                    <a:p>
                      <a:pPr algn="ctr"/>
                      <a:r>
                        <a:rPr lang="nl-NL" sz="1600" dirty="0"/>
                        <a:t>21,3</a:t>
                      </a:r>
                    </a:p>
                  </a:txBody>
                  <a:tcPr/>
                </a:tc>
                <a:tc>
                  <a:txBody>
                    <a:bodyPr/>
                    <a:lstStyle/>
                    <a:p>
                      <a:pPr algn="ctr"/>
                      <a:r>
                        <a:rPr lang="nl-NL" sz="1600" dirty="0"/>
                        <a:t>0</a:t>
                      </a:r>
                    </a:p>
                  </a:txBody>
                  <a:tcPr/>
                </a:tc>
                <a:tc>
                  <a:txBody>
                    <a:bodyPr/>
                    <a:lstStyle/>
                    <a:p>
                      <a:pPr algn="ctr"/>
                      <a:r>
                        <a:rPr lang="nl-NL" sz="1600" dirty="0"/>
                        <a:t>0</a:t>
                      </a:r>
                    </a:p>
                  </a:txBody>
                  <a:tcPr/>
                </a:tc>
                <a:extLst>
                  <a:ext uri="{0D108BD9-81ED-4DB2-BD59-A6C34878D82A}">
                    <a16:rowId xmlns="" xmlns:a16="http://schemas.microsoft.com/office/drawing/2014/main" val="1982807527"/>
                  </a:ext>
                </a:extLst>
              </a:tr>
              <a:tr h="47674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err="1"/>
                        <a:t>MeJA</a:t>
                      </a:r>
                      <a:r>
                        <a:rPr lang="nl-NL" sz="1600" dirty="0"/>
                        <a:t> 1,0</a:t>
                      </a:r>
                    </a:p>
                  </a:txBody>
                  <a:tcPr/>
                </a:tc>
                <a:tc>
                  <a:txBody>
                    <a:bodyPr/>
                    <a:lstStyle/>
                    <a:p>
                      <a:pPr algn="ctr"/>
                      <a:r>
                        <a:rPr lang="nl-NL" sz="1600" dirty="0"/>
                        <a:t>0</a:t>
                      </a:r>
                    </a:p>
                  </a:txBody>
                  <a:tcPr/>
                </a:tc>
                <a:tc>
                  <a:txBody>
                    <a:bodyPr/>
                    <a:lstStyle/>
                    <a:p>
                      <a:pPr algn="ctr"/>
                      <a:r>
                        <a:rPr lang="nl-NL" sz="1600" dirty="0"/>
                        <a:t>0,8</a:t>
                      </a:r>
                    </a:p>
                  </a:txBody>
                  <a:tcPr/>
                </a:tc>
                <a:tc>
                  <a:txBody>
                    <a:bodyPr/>
                    <a:lstStyle/>
                    <a:p>
                      <a:pPr algn="ctr"/>
                      <a:r>
                        <a:rPr lang="nl-NL" sz="1600" dirty="0"/>
                        <a:t>24,5</a:t>
                      </a:r>
                    </a:p>
                  </a:txBody>
                  <a:tcPr/>
                </a:tc>
                <a:tc>
                  <a:txBody>
                    <a:bodyPr/>
                    <a:lstStyle/>
                    <a:p>
                      <a:pPr algn="ctr"/>
                      <a:r>
                        <a:rPr lang="nl-NL" sz="1600" dirty="0"/>
                        <a:t>0</a:t>
                      </a:r>
                    </a:p>
                  </a:txBody>
                  <a:tcPr/>
                </a:tc>
                <a:extLst>
                  <a:ext uri="{0D108BD9-81ED-4DB2-BD59-A6C34878D82A}">
                    <a16:rowId xmlns="" xmlns:a16="http://schemas.microsoft.com/office/drawing/2014/main" val="1018313906"/>
                  </a:ext>
                </a:extLst>
              </a:tr>
              <a:tr h="407430">
                <a:tc>
                  <a:txBody>
                    <a:bodyPr/>
                    <a:lstStyle/>
                    <a:p>
                      <a:pPr marL="0" marR="0" lvl="0" indent="0" algn="ctr" defTabSz="4174876" rtl="0" eaLnBrk="1" fontAlgn="auto" latinLnBrk="0" hangingPunct="1">
                        <a:lnSpc>
                          <a:spcPct val="100000"/>
                        </a:lnSpc>
                        <a:spcBef>
                          <a:spcPts val="0"/>
                        </a:spcBef>
                        <a:spcAft>
                          <a:spcPts val="0"/>
                        </a:spcAft>
                        <a:buClrTx/>
                        <a:buSzTx/>
                        <a:buFontTx/>
                        <a:buNone/>
                        <a:tabLst/>
                        <a:defRPr/>
                      </a:pPr>
                      <a:r>
                        <a:rPr lang="nl-NL" sz="1600" dirty="0"/>
                        <a:t>Oral</a:t>
                      </a:r>
                    </a:p>
                  </a:txBody>
                  <a:tcPr/>
                </a:tc>
                <a:tc>
                  <a:txBody>
                    <a:bodyPr/>
                    <a:lstStyle/>
                    <a:p>
                      <a:pPr algn="ctr"/>
                      <a:r>
                        <a:rPr lang="nl-NL" sz="1600" dirty="0"/>
                        <a:t>4,8</a:t>
                      </a:r>
                    </a:p>
                  </a:txBody>
                  <a:tcPr/>
                </a:tc>
                <a:tc>
                  <a:txBody>
                    <a:bodyPr/>
                    <a:lstStyle/>
                    <a:p>
                      <a:pPr algn="ctr"/>
                      <a:r>
                        <a:rPr lang="nl-NL" sz="1600" dirty="0"/>
                        <a:t>0,1</a:t>
                      </a:r>
                    </a:p>
                  </a:txBody>
                  <a:tcPr/>
                </a:tc>
                <a:tc>
                  <a:txBody>
                    <a:bodyPr/>
                    <a:lstStyle/>
                    <a:p>
                      <a:pPr algn="ctr"/>
                      <a:r>
                        <a:rPr lang="nl-NL" sz="1600" dirty="0"/>
                        <a:t>0</a:t>
                      </a:r>
                    </a:p>
                  </a:txBody>
                  <a:tcPr/>
                </a:tc>
                <a:tc>
                  <a:txBody>
                    <a:bodyPr/>
                    <a:lstStyle/>
                    <a:p>
                      <a:pPr algn="ctr"/>
                      <a:r>
                        <a:rPr lang="nl-NL" sz="1600" dirty="0"/>
                        <a:t>12,9</a:t>
                      </a:r>
                    </a:p>
                  </a:txBody>
                  <a:tcPr/>
                </a:tc>
                <a:extLst>
                  <a:ext uri="{0D108BD9-81ED-4DB2-BD59-A6C34878D82A}">
                    <a16:rowId xmlns="" xmlns:a16="http://schemas.microsoft.com/office/drawing/2014/main" val="3890650236"/>
                  </a:ext>
                </a:extLst>
              </a:tr>
            </a:tbl>
          </a:graphicData>
        </a:graphic>
      </p:graphicFrame>
      <p:pic>
        <p:nvPicPr>
          <p:cNvPr id="165" name="Picture 164">
            <a:extLst>
              <a:ext uri="{FF2B5EF4-FFF2-40B4-BE49-F238E27FC236}">
                <a16:creationId xmlns="" xmlns:a16="http://schemas.microsoft.com/office/drawing/2014/main" id="{6F3E8252-B5A1-4DF2-AEDC-FBB2851D323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397896" y="10639093"/>
            <a:ext cx="5942013" cy="38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
            <a:extLst>
              <a:ext uri="{FF2B5EF4-FFF2-40B4-BE49-F238E27FC236}">
                <a16:creationId xmlns="" xmlns:a16="http://schemas.microsoft.com/office/drawing/2014/main" id="{133ED99F-23B2-422B-A2C4-9F49A39D867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2933" y="21725066"/>
            <a:ext cx="8050077" cy="153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
            <a:extLst>
              <a:ext uri="{FF2B5EF4-FFF2-40B4-BE49-F238E27FC236}">
                <a16:creationId xmlns="" xmlns:a16="http://schemas.microsoft.com/office/drawing/2014/main" id="{8372B8E7-BA81-4E79-979D-94C7C4A611A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762150" y="21251443"/>
            <a:ext cx="8050077" cy="153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
            <a:extLst>
              <a:ext uri="{FF2B5EF4-FFF2-40B4-BE49-F238E27FC236}">
                <a16:creationId xmlns="" xmlns:a16="http://schemas.microsoft.com/office/drawing/2014/main" id="{F3547569-5AF9-41B5-BC80-138154B0A7C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197915" y="21603609"/>
            <a:ext cx="8050077" cy="153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
            <a:extLst>
              <a:ext uri="{FF2B5EF4-FFF2-40B4-BE49-F238E27FC236}">
                <a16:creationId xmlns="" xmlns:a16="http://schemas.microsoft.com/office/drawing/2014/main" id="{49F92207-A2CC-4274-A095-71D713A409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812028" y="19418549"/>
            <a:ext cx="8050077" cy="153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 xmlns:a16="http://schemas.microsoft.com/office/drawing/2014/main" id="{B372C283-F30C-4B62-8366-CEC35B0DC402}"/>
              </a:ext>
            </a:extLst>
          </p:cNvPr>
          <p:cNvSpPr txBox="1"/>
          <p:nvPr/>
        </p:nvSpPr>
        <p:spPr>
          <a:xfrm rot="16200000">
            <a:off x="-1782341" y="20365832"/>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0" name="TextBox 169">
            <a:extLst>
              <a:ext uri="{FF2B5EF4-FFF2-40B4-BE49-F238E27FC236}">
                <a16:creationId xmlns="" xmlns:a16="http://schemas.microsoft.com/office/drawing/2014/main" id="{B3DCEC24-31BE-4C4D-87DD-B8D9EDA22CE9}"/>
              </a:ext>
            </a:extLst>
          </p:cNvPr>
          <p:cNvSpPr txBox="1"/>
          <p:nvPr/>
        </p:nvSpPr>
        <p:spPr>
          <a:xfrm rot="16200000">
            <a:off x="9267936" y="20169117"/>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1" name="TextBox 170">
            <a:extLst>
              <a:ext uri="{FF2B5EF4-FFF2-40B4-BE49-F238E27FC236}">
                <a16:creationId xmlns="" xmlns:a16="http://schemas.microsoft.com/office/drawing/2014/main" id="{2ADE9ECD-6289-44C3-B75F-DE5F463691A0}"/>
              </a:ext>
            </a:extLst>
          </p:cNvPr>
          <p:cNvSpPr txBox="1"/>
          <p:nvPr/>
        </p:nvSpPr>
        <p:spPr>
          <a:xfrm rot="16200000">
            <a:off x="22661380" y="20356573"/>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sp>
        <p:nvSpPr>
          <p:cNvPr id="172" name="TextBox 171">
            <a:extLst>
              <a:ext uri="{FF2B5EF4-FFF2-40B4-BE49-F238E27FC236}">
                <a16:creationId xmlns="" xmlns:a16="http://schemas.microsoft.com/office/drawing/2014/main" id="{31B27181-03A7-4B04-A357-890A7B65617D}"/>
              </a:ext>
            </a:extLst>
          </p:cNvPr>
          <p:cNvSpPr txBox="1"/>
          <p:nvPr/>
        </p:nvSpPr>
        <p:spPr>
          <a:xfrm rot="16200000">
            <a:off x="39952508" y="18071376"/>
            <a:ext cx="4436471" cy="584775"/>
          </a:xfrm>
          <a:prstGeom prst="rect">
            <a:avLst/>
          </a:prstGeom>
          <a:noFill/>
        </p:spPr>
        <p:txBody>
          <a:bodyPr wrap="none" rtlCol="0">
            <a:spAutoFit/>
          </a:bodyPr>
          <a:lstStyle/>
          <a:p>
            <a:r>
              <a:rPr lang="nl-NL" sz="3200" dirty="0" err="1"/>
              <a:t>Arabdopsis</a:t>
            </a:r>
            <a:r>
              <a:rPr lang="nl-NL" sz="3200" dirty="0"/>
              <a:t> </a:t>
            </a:r>
            <a:r>
              <a:rPr lang="nl-NL" sz="3200" dirty="0" err="1"/>
              <a:t>thaliana</a:t>
            </a:r>
            <a:r>
              <a:rPr lang="nl-NL" sz="3200" dirty="0"/>
              <a:t> </a:t>
            </a:r>
            <a:r>
              <a:rPr lang="nl-NL" sz="3200" dirty="0" err="1"/>
              <a:t>roots</a:t>
            </a:r>
            <a:endParaRPr lang="nl-NL" sz="3200" dirty="0"/>
          </a:p>
        </p:txBody>
      </p:sp>
      <p:pic>
        <p:nvPicPr>
          <p:cNvPr id="173" name="Picture 12">
            <a:extLst>
              <a:ext uri="{FF2B5EF4-FFF2-40B4-BE49-F238E27FC236}">
                <a16:creationId xmlns="" xmlns:a16="http://schemas.microsoft.com/office/drawing/2014/main" id="{8DB1EC03-060E-44D9-8BB0-0D6052CA398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86068" b="69882"/>
          <a:stretch/>
        </p:blipFill>
        <p:spPr bwMode="auto">
          <a:xfrm>
            <a:off x="43119165" y="49083955"/>
            <a:ext cx="1554662" cy="350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 name="TextBox 173">
            <a:extLst>
              <a:ext uri="{FF2B5EF4-FFF2-40B4-BE49-F238E27FC236}">
                <a16:creationId xmlns="" xmlns:a16="http://schemas.microsoft.com/office/drawing/2014/main" id="{F5B1D066-151E-4235-85C2-5DDA2903E0B3}"/>
              </a:ext>
            </a:extLst>
          </p:cNvPr>
          <p:cNvSpPr txBox="1"/>
          <p:nvPr/>
        </p:nvSpPr>
        <p:spPr>
          <a:xfrm>
            <a:off x="51096104" y="25501263"/>
            <a:ext cx="7068282" cy="1354217"/>
          </a:xfrm>
          <a:prstGeom prst="rect">
            <a:avLst/>
          </a:prstGeom>
          <a:noFill/>
        </p:spPr>
        <p:txBody>
          <a:bodyPr wrap="none" rtlCol="0">
            <a:spAutoFit/>
          </a:bodyPr>
          <a:lstStyle/>
          <a:p>
            <a:r>
              <a:rPr lang="en-US" dirty="0"/>
              <a:t>Fisher Summary</a:t>
            </a:r>
          </a:p>
        </p:txBody>
      </p:sp>
      <p:graphicFrame>
        <p:nvGraphicFramePr>
          <p:cNvPr id="136" name="Table 135">
            <a:extLst>
              <a:ext uri="{FF2B5EF4-FFF2-40B4-BE49-F238E27FC236}">
                <a16:creationId xmlns="" xmlns:a16="http://schemas.microsoft.com/office/drawing/2014/main" id="{E6380D7E-2C85-4D8F-99E5-3436044F240C}"/>
              </a:ext>
            </a:extLst>
          </p:cNvPr>
          <p:cNvGraphicFramePr>
            <a:graphicFrameLocks noGrp="1"/>
          </p:cNvGraphicFramePr>
          <p:nvPr>
            <p:extLst>
              <p:ext uri="{D42A27DB-BD31-4B8C-83A1-F6EECF244321}">
                <p14:modId xmlns:p14="http://schemas.microsoft.com/office/powerpoint/2010/main" val="2228834294"/>
              </p:ext>
            </p:extLst>
          </p:nvPr>
        </p:nvGraphicFramePr>
        <p:xfrm>
          <a:off x="52334530" y="50059000"/>
          <a:ext cx="5829856" cy="2083092"/>
        </p:xfrm>
        <a:graphic>
          <a:graphicData uri="http://schemas.openxmlformats.org/drawingml/2006/table">
            <a:tbl>
              <a:tblPr/>
              <a:tblGrid>
                <a:gridCol w="1457464">
                  <a:extLst>
                    <a:ext uri="{9D8B030D-6E8A-4147-A177-3AD203B41FA5}">
                      <a16:colId xmlns="" xmlns:a16="http://schemas.microsoft.com/office/drawing/2014/main" val="2117917739"/>
                    </a:ext>
                  </a:extLst>
                </a:gridCol>
                <a:gridCol w="1457464">
                  <a:extLst>
                    <a:ext uri="{9D8B030D-6E8A-4147-A177-3AD203B41FA5}">
                      <a16:colId xmlns="" xmlns:a16="http://schemas.microsoft.com/office/drawing/2014/main" val="3600664921"/>
                    </a:ext>
                  </a:extLst>
                </a:gridCol>
                <a:gridCol w="1457464">
                  <a:extLst>
                    <a:ext uri="{9D8B030D-6E8A-4147-A177-3AD203B41FA5}">
                      <a16:colId xmlns="" xmlns:a16="http://schemas.microsoft.com/office/drawing/2014/main" val="3179524984"/>
                    </a:ext>
                  </a:extLst>
                </a:gridCol>
                <a:gridCol w="1457464">
                  <a:extLst>
                    <a:ext uri="{9D8B030D-6E8A-4147-A177-3AD203B41FA5}">
                      <a16:colId xmlns="" xmlns:a16="http://schemas.microsoft.com/office/drawing/2014/main" val="2231068569"/>
                    </a:ext>
                  </a:extLst>
                </a:gridCol>
              </a:tblGrid>
              <a:tr h="460964">
                <a:tc>
                  <a:txBody>
                    <a:bodyPr/>
                    <a:lstStyle/>
                    <a:p>
                      <a:pPr algn="ctr" fontAlgn="auto"/>
                      <a:r>
                        <a:rPr lang="en-US" sz="1100" b="0" i="0" u="none" strike="noStrike" dirty="0">
                          <a:solidFill>
                            <a:srgbClr val="000000"/>
                          </a:solidFill>
                          <a:effectLst/>
                          <a:latin typeface="Calibri" panose="020F0502020204030204" pitchFamily="34" charset="0"/>
                        </a:rPr>
                        <a:t>​</a:t>
                      </a: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auto"/>
                      <a:r>
                        <a:rPr lang="en-US" sz="1100" b="0" i="0" u="none" strike="noStrike" dirty="0">
                          <a:solidFill>
                            <a:srgbClr val="000000"/>
                          </a:solidFill>
                          <a:effectLst/>
                          <a:latin typeface="Calibri" panose="020F0502020204030204" pitchFamily="34" charset="0"/>
                        </a:rPr>
                        <a:t>​</a:t>
                      </a:r>
                    </a:p>
                    <a:p>
                      <a:pPr algn="ctr" fontAlgn="base"/>
                      <a:r>
                        <a:rPr lang="en-US" sz="1100" b="0" i="0" u="none" strike="noStrike" dirty="0">
                          <a:solidFill>
                            <a:srgbClr val="000000"/>
                          </a:solidFill>
                          <a:effectLst/>
                          <a:latin typeface="Calibri" panose="020F0502020204030204" pitchFamily="34" charset="0"/>
                        </a:rPr>
                        <a:t>ASV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ASV not tagged as important</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Total (R)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9590130"/>
                  </a:ext>
                </a:extLst>
              </a:tr>
              <a:tr h="390539">
                <a:tc>
                  <a:txBody>
                    <a:bodyPr/>
                    <a:lstStyle/>
                    <a:p>
                      <a:pPr algn="ctr" fontAlgn="base"/>
                      <a:r>
                        <a:rPr lang="en-US" sz="1100" b="0" i="0" u="none" strike="noStrike" dirty="0">
                          <a:solidFill>
                            <a:srgbClr val="000000"/>
                          </a:solidFill>
                          <a:effectLst/>
                          <a:latin typeface="Calibri" panose="020F0502020204030204" pitchFamily="34" charset="0"/>
                        </a:rPr>
                        <a:t>ASV in 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u="none" strike="noStrike" dirty="0" err="1">
                          <a:solidFill>
                            <a:srgbClr val="000000"/>
                          </a:solidFill>
                          <a:effectLst/>
                          <a:latin typeface="Calibri" panose="020F0502020204030204" pitchFamily="34" charset="0"/>
                        </a:rPr>
                        <a:t>Mucilaginibacter</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62</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4165994230"/>
                  </a:ext>
                </a:extLst>
              </a:tr>
              <a:tr h="320114">
                <a:tc>
                  <a:txBody>
                    <a:bodyPr/>
                    <a:lstStyle/>
                    <a:p>
                      <a:pPr algn="ctr" fontAlgn="base"/>
                      <a:r>
                        <a:rPr lang="en-US" sz="1100" b="0" i="0" u="none" strike="noStrike" dirty="0">
                          <a:solidFill>
                            <a:srgbClr val="000000"/>
                          </a:solidFill>
                          <a:effectLst/>
                          <a:latin typeface="Calibri" panose="020F0502020204030204" pitchFamily="34" charset="0"/>
                        </a:rPr>
                        <a:t>ASV in </a:t>
                      </a:r>
                      <a:r>
                        <a:rPr lang="en-US" sz="1100" b="0" i="0" u="none" strike="noStrike" dirty="0" err="1">
                          <a:solidFill>
                            <a:srgbClr val="000000"/>
                          </a:solidFill>
                          <a:effectLst/>
                          <a:latin typeface="Calibri" panose="020F0502020204030204" pitchFamily="34" charset="0"/>
                        </a:rPr>
                        <a:t>othergenus</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p>
                      <a:pPr algn="ctr" fontAlgn="base"/>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48</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2442</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2490</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2577755914"/>
                  </a:ext>
                </a:extLst>
              </a:tr>
              <a:tr h="300012">
                <a:tc>
                  <a:txBody>
                    <a:bodyPr/>
                    <a:lstStyle/>
                    <a:p>
                      <a:pPr algn="ctr" fontAlgn="base"/>
                      <a:r>
                        <a:rPr lang="en-US" sz="1100" b="0" i="0" u="none" strike="noStrike">
                          <a:solidFill>
                            <a:srgbClr val="000000"/>
                          </a:solidFill>
                          <a:effectLst/>
                          <a:latin typeface="Calibri" panose="020F0502020204030204" pitchFamily="34" charset="0"/>
                        </a:rPr>
                        <a:t>Total (C)</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53</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a:solidFill>
                            <a:srgbClr val="000000"/>
                          </a:solidFill>
                          <a:effectLst/>
                          <a:latin typeface="Calibri" panose="020F0502020204030204" pitchFamily="34" charset="0"/>
                        </a:rPr>
                        <a:t>2499</a:t>
                      </a:r>
                      <a:r>
                        <a:rPr lang="en-US" sz="1100" b="0" i="0">
                          <a:solidFill>
                            <a:srgbClr val="000000"/>
                          </a:solidFill>
                          <a:effectLst/>
                          <a:latin typeface="Calibri" panose="020F0502020204030204" pitchFamily="34" charset="0"/>
                        </a:rPr>
                        <a:t>​</a:t>
                      </a:r>
                      <a:endParaRPr lang="en-US" sz="6600" b="0" i="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tc>
                  <a:txBody>
                    <a:bodyPr/>
                    <a:lstStyle/>
                    <a:p>
                      <a:pPr algn="ctr" fontAlgn="base"/>
                      <a:r>
                        <a:rPr lang="en-US" sz="1100" b="0" i="0" u="none" strike="noStrike" dirty="0">
                          <a:solidFill>
                            <a:srgbClr val="000000"/>
                          </a:solidFill>
                          <a:effectLst/>
                          <a:latin typeface="Calibri" panose="020F0502020204030204" pitchFamily="34" charset="0"/>
                        </a:rPr>
                        <a:t>2557</a:t>
                      </a:r>
                      <a:r>
                        <a:rPr lang="en-US" sz="1100" b="0" i="0" dirty="0">
                          <a:solidFill>
                            <a:srgbClr val="000000"/>
                          </a:solidFill>
                          <a:effectLst/>
                          <a:latin typeface="Calibri" panose="020F0502020204030204" pitchFamily="34" charset="0"/>
                        </a:rPr>
                        <a:t>​</a:t>
                      </a:r>
                      <a:endParaRPr lang="en-US" sz="6600" b="0" i="0" dirty="0">
                        <a:solidFill>
                          <a:srgbClr val="000000"/>
                        </a:solidFill>
                        <a:effectLst/>
                      </a:endParaRPr>
                    </a:p>
                  </a:txBody>
                  <a:tcPr anchor="ctr">
                    <a:lnL w="13811" cap="flat" cmpd="sng" algn="ctr">
                      <a:solidFill>
                        <a:srgbClr val="70AD47"/>
                      </a:solidFill>
                      <a:prstDash val="solid"/>
                      <a:round/>
                      <a:headEnd type="none" w="med" len="med"/>
                      <a:tailEnd type="none" w="med" len="med"/>
                    </a:lnL>
                    <a:lnR w="13811" cap="flat" cmpd="sng" algn="ctr">
                      <a:solidFill>
                        <a:srgbClr val="70AD47"/>
                      </a:solidFill>
                      <a:prstDash val="solid"/>
                      <a:round/>
                      <a:headEnd type="none" w="med" len="med"/>
                      <a:tailEnd type="none" w="med" len="med"/>
                    </a:lnR>
                    <a:lnT w="13811" cap="flat" cmpd="sng" algn="ctr">
                      <a:solidFill>
                        <a:srgbClr val="70AD47"/>
                      </a:solidFill>
                      <a:prstDash val="solid"/>
                      <a:round/>
                      <a:headEnd type="none" w="med" len="med"/>
                      <a:tailEnd type="none" w="med" len="med"/>
                    </a:lnT>
                    <a:lnB w="13811" cap="flat" cmpd="sng" algn="ctr">
                      <a:solidFill>
                        <a:srgbClr val="70AD47"/>
                      </a:solidFill>
                      <a:prstDash val="solid"/>
                      <a:round/>
                      <a:headEnd type="none" w="med" len="med"/>
                      <a:tailEnd type="none" w="med" len="med"/>
                    </a:lnB>
                    <a:solidFill>
                      <a:srgbClr val="EBF1E9"/>
                    </a:solidFill>
                  </a:tcPr>
                </a:tc>
                <a:extLst>
                  <a:ext uri="{0D108BD9-81ED-4DB2-BD59-A6C34878D82A}">
                    <a16:rowId xmlns="" xmlns:a16="http://schemas.microsoft.com/office/drawing/2014/main" val="3990992041"/>
                  </a:ext>
                </a:extLst>
              </a:tr>
            </a:tbl>
          </a:graphicData>
        </a:graphic>
      </p:graphicFrame>
      <p:sp>
        <p:nvSpPr>
          <p:cNvPr id="175" name="Rectangle 1">
            <a:extLst>
              <a:ext uri="{FF2B5EF4-FFF2-40B4-BE49-F238E27FC236}">
                <a16:creationId xmlns="" xmlns:a16="http://schemas.microsoft.com/office/drawing/2014/main" id="{7A4C5F37-0AC0-413F-AAED-F9BC97FDF255}"/>
              </a:ext>
            </a:extLst>
          </p:cNvPr>
          <p:cNvSpPr>
            <a:spLocks noChangeArrowheads="1"/>
          </p:cNvSpPr>
          <p:nvPr/>
        </p:nvSpPr>
        <p:spPr bwMode="auto">
          <a:xfrm>
            <a:off x="28381910" y="23579390"/>
            <a:ext cx="30267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nl-NL" altLang="nl-N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177" name="TextBox 176">
            <a:extLst>
              <a:ext uri="{FF2B5EF4-FFF2-40B4-BE49-F238E27FC236}">
                <a16:creationId xmlns="" xmlns:a16="http://schemas.microsoft.com/office/drawing/2014/main" id="{2BDA59BB-8C7C-454C-A27F-3E5E2BE13BD4}"/>
              </a:ext>
            </a:extLst>
          </p:cNvPr>
          <p:cNvSpPr txBox="1"/>
          <p:nvPr/>
        </p:nvSpPr>
        <p:spPr>
          <a:xfrm>
            <a:off x="42826815" y="21764391"/>
            <a:ext cx="7811500" cy="1631216"/>
          </a:xfrm>
          <a:prstGeom prst="rect">
            <a:avLst/>
          </a:prstGeom>
          <a:noFill/>
        </p:spPr>
        <p:txBody>
          <a:bodyPr wrap="square">
            <a:spAutoFit/>
          </a:bodyPr>
          <a:lstStyle/>
          <a:p>
            <a:r>
              <a:rPr lang="en-US" sz="2000" dirty="0"/>
              <a:t>Plant-microbe-insect </a:t>
            </a:r>
            <a:r>
              <a:rPr lang="en-US" sz="2000" dirty="0" err="1"/>
              <a:t>interactiosn</a:t>
            </a:r>
            <a:r>
              <a:rPr lang="en-US" sz="2000" dirty="0"/>
              <a:t> are very complex, but can still be exploited for sustainable agriculture. Here, we expose two Brassicaceae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herbivory stress, and then profiled the bacterial communities with amplicon sequencing in the </a:t>
            </a:r>
            <a:r>
              <a:rPr lang="en-US" sz="2000" dirty="0" err="1"/>
              <a:t>MiSeq</a:t>
            </a:r>
            <a:r>
              <a:rPr lang="en-US" sz="2000" dirty="0"/>
              <a:t> platform. </a:t>
            </a:r>
          </a:p>
        </p:txBody>
      </p:sp>
      <p:sp>
        <p:nvSpPr>
          <p:cNvPr id="178" name="TextBox 177">
            <a:extLst>
              <a:ext uri="{FF2B5EF4-FFF2-40B4-BE49-F238E27FC236}">
                <a16:creationId xmlns="" xmlns:a16="http://schemas.microsoft.com/office/drawing/2014/main" id="{0917BE09-879B-4A94-A6CE-2E3A6CF1BF0D}"/>
              </a:ext>
            </a:extLst>
          </p:cNvPr>
          <p:cNvSpPr txBox="1"/>
          <p:nvPr/>
        </p:nvSpPr>
        <p:spPr>
          <a:xfrm>
            <a:off x="38719003" y="49422126"/>
            <a:ext cx="4343400" cy="3170099"/>
          </a:xfrm>
          <a:prstGeom prst="rect">
            <a:avLst/>
          </a:prstGeom>
          <a:noFill/>
        </p:spPr>
        <p:txBody>
          <a:bodyPr wrap="square">
            <a:spAutoFit/>
          </a:bodyPr>
          <a:lstStyle/>
          <a:p>
            <a:r>
              <a:rPr lang="en-US" sz="2000" dirty="0"/>
              <a:t>Plant-microbe-insect </a:t>
            </a:r>
            <a:r>
              <a:rPr lang="en-US" sz="2000" dirty="0" err="1"/>
              <a:t>interactiosn</a:t>
            </a:r>
            <a:r>
              <a:rPr lang="en-US" sz="2000" dirty="0"/>
              <a:t> are very complex, but can still be exploited for sustainable agriculture. Here, we expose two Brassicaceae species, </a:t>
            </a:r>
            <a:r>
              <a:rPr lang="en-US" sz="2000" dirty="0" err="1"/>
              <a:t>Aradopsis</a:t>
            </a:r>
            <a:r>
              <a:rPr lang="en-US" sz="2000" dirty="0"/>
              <a:t> thaliana Col-0 and Brassica </a:t>
            </a:r>
            <a:r>
              <a:rPr lang="en-US" sz="2000" dirty="0" err="1"/>
              <a:t>oleraceae</a:t>
            </a:r>
            <a:r>
              <a:rPr lang="en-US" sz="2000" dirty="0"/>
              <a:t> </a:t>
            </a:r>
            <a:r>
              <a:rPr lang="en-US" sz="2000" dirty="0" err="1"/>
              <a:t>rivera</a:t>
            </a:r>
            <a:r>
              <a:rPr lang="en-US" sz="2000" dirty="0"/>
              <a:t> to Methyl </a:t>
            </a:r>
            <a:r>
              <a:rPr lang="en-US" sz="2000" dirty="0" err="1"/>
              <a:t>Jasmonate</a:t>
            </a:r>
            <a:r>
              <a:rPr lang="en-US" sz="2000" dirty="0"/>
              <a:t>, a </a:t>
            </a:r>
            <a:r>
              <a:rPr lang="en-US" sz="2000" dirty="0" err="1"/>
              <a:t>mimcis</a:t>
            </a:r>
            <a:r>
              <a:rPr lang="en-US" sz="2000" dirty="0"/>
              <a:t> of herbivory stress, and then profiled the bacterial communities with amplicon sequencing in the </a:t>
            </a:r>
            <a:r>
              <a:rPr lang="en-US" sz="2000" dirty="0" err="1"/>
              <a:t>MiSeq</a:t>
            </a:r>
            <a:r>
              <a:rPr lang="en-US" sz="2000" dirty="0"/>
              <a:t> platform. </a:t>
            </a:r>
          </a:p>
        </p:txBody>
      </p:sp>
    </p:spTree>
    <p:extLst>
      <p:ext uri="{BB962C8B-B14F-4D97-AF65-F5344CB8AC3E}">
        <p14:creationId xmlns:p14="http://schemas.microsoft.com/office/powerpoint/2010/main" val="4196956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14e9f69-708b-42d1-b772-2ece2c1b39da" xsi:nil="true"/>
    <lcf76f155ced4ddcb4097134ff3c332f xmlns="c547a812-ac17-4a6a-8bd9-a75acfa3102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E412483FFC35649B797435CD3F0398D" ma:contentTypeVersion="16" ma:contentTypeDescription="Create a new document." ma:contentTypeScope="" ma:versionID="d1ef06f25ed612914346073c669f3d57">
  <xsd:schema xmlns:xsd="http://www.w3.org/2001/XMLSchema" xmlns:xs="http://www.w3.org/2001/XMLSchema" xmlns:p="http://schemas.microsoft.com/office/2006/metadata/properties" xmlns:ns2="c547a812-ac17-4a6a-8bd9-a75acfa31021" xmlns:ns3="814e9f69-708b-42d1-b772-2ece2c1b39da" targetNamespace="http://schemas.microsoft.com/office/2006/metadata/properties" ma:root="true" ma:fieldsID="8df51d0651151a8208a9da934d0771e3" ns2:_="" ns3:_="">
    <xsd:import namespace="c547a812-ac17-4a6a-8bd9-a75acfa31021"/>
    <xsd:import namespace="814e9f69-708b-42d1-b772-2ece2c1b39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7a812-ac17-4a6a-8bd9-a75acfa31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ec99919-4982-4388-8a64-83a11d2ca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14e9f69-708b-42d1-b772-2ece2c1b39d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59faeb6-52d7-4144-9b03-0dbc3402ce3f}" ma:internalName="TaxCatchAll" ma:showField="CatchAllData" ma:web="814e9f69-708b-42d1-b772-2ece2c1b39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83B90A-C524-4608-A8CF-9FEB130A9534}">
  <ds:schemaRefs>
    <ds:schemaRef ds:uri="http://purl.org/dc/elements/1.1/"/>
    <ds:schemaRef ds:uri="http://schemas.microsoft.com/office/2006/metadata/properties"/>
    <ds:schemaRef ds:uri="c547a812-ac17-4a6a-8bd9-a75acfa31021"/>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814e9f69-708b-42d1-b772-2ece2c1b39da"/>
    <ds:schemaRef ds:uri="http://www.w3.org/XML/1998/namespace"/>
  </ds:schemaRefs>
</ds:datastoreItem>
</file>

<file path=customXml/itemProps2.xml><?xml version="1.0" encoding="utf-8"?>
<ds:datastoreItem xmlns:ds="http://schemas.openxmlformats.org/officeDocument/2006/customXml" ds:itemID="{FDCF5651-C8A0-44A0-AE75-8F78F347ECEE}">
  <ds:schemaRefs>
    <ds:schemaRef ds:uri="http://schemas.microsoft.com/sharepoint/v3/contenttype/forms"/>
  </ds:schemaRefs>
</ds:datastoreItem>
</file>

<file path=customXml/itemProps3.xml><?xml version="1.0" encoding="utf-8"?>
<ds:datastoreItem xmlns:ds="http://schemas.openxmlformats.org/officeDocument/2006/customXml" ds:itemID="{3E4C5818-8308-4667-A28A-4A848EE77C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47a812-ac17-4a6a-8bd9-a75acfa31021"/>
    <ds:schemaRef ds:uri="814e9f69-708b-42d1-b772-2ece2c1b39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1354</TotalTime>
  <Words>3023</Words>
  <Application>Microsoft Office PowerPoint</Application>
  <PresentationFormat>Custom</PresentationFormat>
  <Paragraphs>922</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pedro</dc:creator>
  <cp:lastModifiedBy>pedro</cp:lastModifiedBy>
  <cp:revision>32</cp:revision>
  <dcterms:created xsi:type="dcterms:W3CDTF">2022-06-10T08:11:07Z</dcterms:created>
  <dcterms:modified xsi:type="dcterms:W3CDTF">2022-06-15T07:58:21Z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0x0101000E412483FFC35649B797435CD3F0398D</vt:lpwstr>
  </property>
  <property fmtid="{D5CDD505-2E9C-101B-9397-08002B2CF9AE}" pid="3" name="MediaServiceImageTags">
    <vt:lpwstr/>
  </property>
</Properties>
</file>